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5" r:id="rId10"/>
    <p:sldId id="264" r:id="rId11"/>
    <p:sldId id="266" r:id="rId12"/>
    <p:sldId id="269" r:id="rId13"/>
    <p:sldId id="270" r:id="rId14"/>
    <p:sldId id="271" r:id="rId15"/>
    <p:sldId id="294" r:id="rId16"/>
    <p:sldId id="290" r:id="rId17"/>
    <p:sldId id="285" r:id="rId18"/>
    <p:sldId id="273" r:id="rId19"/>
    <p:sldId id="287" r:id="rId20"/>
    <p:sldId id="286" r:id="rId21"/>
    <p:sldId id="292" r:id="rId22"/>
    <p:sldId id="275" r:id="rId23"/>
    <p:sldId id="276" r:id="rId24"/>
    <p:sldId id="277" r:id="rId25"/>
    <p:sldId id="293" r:id="rId26"/>
    <p:sldId id="279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1383"/>
    <a:srgbClr val="DD09D3"/>
    <a:srgbClr val="A90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2" autoAdjust="0"/>
  </p:normalViewPr>
  <p:slideViewPr>
    <p:cSldViewPr>
      <p:cViewPr varScale="1">
        <p:scale>
          <a:sx n="110" d="100"/>
          <a:sy n="110" d="100"/>
        </p:scale>
        <p:origin x="12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3408-0E9A-455A-B007-7E27EEF3DDD9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758C5-599D-499D-B30F-C60433C1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19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38275"/>
            <a:ext cx="787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886200"/>
            <a:ext cx="64008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78800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15271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" y="1497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" y="21367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4065" y="14970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4065" y="21367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14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63875" y="6191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706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78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endParaRPr lang="zh-CN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14338" y="1290638"/>
            <a:ext cx="7889875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 kern="1200" spc="1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Weak Visibility Queries of Line Segments in Simple Polygons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71604" y="3429000"/>
            <a:ext cx="6400800" cy="2270760"/>
          </a:xfrm>
        </p:spPr>
        <p:txBody>
          <a:bodyPr/>
          <a:lstStyle/>
          <a:p>
            <a:pPr algn="ctr"/>
            <a:r>
              <a:rPr lang="en-US" dirty="0" smtClean="0"/>
              <a:t>Haitao Wang</a:t>
            </a:r>
          </a:p>
          <a:p>
            <a:pPr algn="ctr"/>
            <a:r>
              <a:rPr lang="en-US" dirty="0" smtClean="0"/>
              <a:t>Utah State University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ISAAC 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7290" y="6000768"/>
            <a:ext cx="311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Joint work with Danny Z. Chen</a:t>
            </a:r>
            <a:endParaRPr lang="en-US" dirty="0"/>
          </a:p>
        </p:txBody>
      </p:sp>
    </p:spTree>
  </p:cSld>
  <p:clrMapOvr>
    <a:masterClrMapping/>
  </p:clrMapOvr>
  <p:transition advTm="419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571472" y="1571613"/>
          <a:ext cx="7715304" cy="4119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28826"/>
                <a:gridCol w="1928826"/>
                <a:gridCol w="1928826"/>
              </a:tblGrid>
              <a:tr h="63441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 structures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preprocessing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Query time</a:t>
                      </a:r>
                      <a:endParaRPr lang="en-US" sz="2000" dirty="0"/>
                    </a:p>
                  </a:txBody>
                  <a:tcPr/>
                </a:tc>
              </a:tr>
              <a:tr h="61415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Bose et</a:t>
                      </a:r>
                      <a:r>
                        <a:rPr lang="en-US" sz="2000" baseline="0" dirty="0" smtClean="0"/>
                        <a:t> al. 02’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3</a:t>
                      </a:r>
                      <a:r>
                        <a:rPr lang="en-US" sz="2000" baseline="0" dirty="0" smtClean="0"/>
                        <a:t> log n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3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O(</a:t>
                      </a:r>
                      <a:r>
                        <a:rPr lang="en-US" sz="2000" dirty="0" err="1" smtClean="0"/>
                        <a:t>klog</a:t>
                      </a:r>
                      <a:r>
                        <a:rPr lang="en-US" sz="2000" baseline="0" dirty="0" smtClean="0"/>
                        <a:t> n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634411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Aronov</a:t>
                      </a:r>
                      <a:r>
                        <a:rPr lang="en-US" sz="2000" dirty="0" smtClean="0"/>
                        <a:t> et al. 02’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log n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O(klog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n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634411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Bygi</a:t>
                      </a:r>
                      <a:r>
                        <a:rPr lang="en-US" sz="2000" dirty="0" smtClean="0"/>
                        <a:t> and </a:t>
                      </a:r>
                      <a:r>
                        <a:rPr lang="en-US" sz="2000" dirty="0" err="1" smtClean="0"/>
                        <a:t>Ghodsi</a:t>
                      </a:r>
                      <a:r>
                        <a:rPr lang="en-US" sz="2000" dirty="0" smtClean="0"/>
                        <a:t> 11’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3</a:t>
                      </a:r>
                      <a:r>
                        <a:rPr lang="en-US" sz="2000" baseline="0" dirty="0" smtClean="0"/>
                        <a:t> log n</a:t>
                      </a:r>
                      <a:r>
                        <a:rPr lang="en-US" sz="20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3</a:t>
                      </a:r>
                      <a:r>
                        <a:rPr lang="en-US" sz="20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</a:t>
                      </a:r>
                      <a:r>
                        <a:rPr lang="en-US" sz="2000" dirty="0" err="1" smtClean="0"/>
                        <a:t>k+log</a:t>
                      </a:r>
                      <a:r>
                        <a:rPr lang="en-US" sz="2000" baseline="0" dirty="0" smtClean="0"/>
                        <a:t> n</a:t>
                      </a:r>
                      <a:r>
                        <a:rPr lang="en-US" sz="2000" dirty="0" smtClean="0"/>
                        <a:t>)</a:t>
                      </a:r>
                    </a:p>
                  </a:txBody>
                  <a:tcPr/>
                </a:tc>
              </a:tr>
              <a:tr h="63441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Result 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klog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4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Result 2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O(n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O(n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k+log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6286520"/>
            <a:ext cx="5581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K=O(n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): the size of the </a:t>
            </a:r>
            <a:r>
              <a:rPr lang="en-US" sz="2400" dirty="0" smtClean="0">
                <a:solidFill>
                  <a:srgbClr val="FF0000"/>
                </a:solidFill>
              </a:rPr>
              <a:t>visibility graph </a:t>
            </a:r>
            <a:r>
              <a:rPr lang="en-US" sz="2400" dirty="0" smtClean="0"/>
              <a:t>of 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685" y="5715016"/>
            <a:ext cx="7651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Our recent result</a:t>
            </a:r>
            <a:r>
              <a:rPr lang="en-US" sz="2400" dirty="0" smtClean="0">
                <a:solidFill>
                  <a:srgbClr val="00B050"/>
                </a:solidFill>
              </a:rPr>
              <a:t>:  O(n)               O(n)                O(k log n)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428596" y="4500570"/>
            <a:ext cx="8143932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ransition advTm="726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 bwMode="auto">
          <a:xfrm>
            <a:off x="1000100" y="2153696"/>
            <a:ext cx="6392333" cy="2751667"/>
          </a:xfrm>
          <a:custGeom>
            <a:avLst/>
            <a:gdLst>
              <a:gd name="connsiteX0" fmla="*/ 1261533 w 6392333"/>
              <a:gd name="connsiteY0" fmla="*/ 2328334 h 2980267"/>
              <a:gd name="connsiteX1" fmla="*/ 287866 w 6392333"/>
              <a:gd name="connsiteY1" fmla="*/ 2980267 h 2980267"/>
              <a:gd name="connsiteX2" fmla="*/ 0 w 6392333"/>
              <a:gd name="connsiteY2" fmla="*/ 2751667 h 2980267"/>
              <a:gd name="connsiteX3" fmla="*/ 1236133 w 6392333"/>
              <a:gd name="connsiteY3" fmla="*/ 948267 h 2980267"/>
              <a:gd name="connsiteX4" fmla="*/ 4182533 w 6392333"/>
              <a:gd name="connsiteY4" fmla="*/ 0 h 2980267"/>
              <a:gd name="connsiteX5" fmla="*/ 3987800 w 6392333"/>
              <a:gd name="connsiteY5" fmla="*/ 795867 h 2980267"/>
              <a:gd name="connsiteX6" fmla="*/ 5469466 w 6392333"/>
              <a:gd name="connsiteY6" fmla="*/ 0 h 2980267"/>
              <a:gd name="connsiteX7" fmla="*/ 5410200 w 6392333"/>
              <a:gd name="connsiteY7" fmla="*/ 567267 h 2980267"/>
              <a:gd name="connsiteX8" fmla="*/ 6180666 w 6392333"/>
              <a:gd name="connsiteY8" fmla="*/ 1227667 h 2980267"/>
              <a:gd name="connsiteX9" fmla="*/ 6392333 w 6392333"/>
              <a:gd name="connsiteY9" fmla="*/ 2218267 h 2980267"/>
              <a:gd name="connsiteX10" fmla="*/ 4851400 w 6392333"/>
              <a:gd name="connsiteY10" fmla="*/ 2006600 h 2980267"/>
              <a:gd name="connsiteX11" fmla="*/ 4038600 w 6392333"/>
              <a:gd name="connsiteY11" fmla="*/ 2641600 h 2980267"/>
              <a:gd name="connsiteX12" fmla="*/ 3513666 w 6392333"/>
              <a:gd name="connsiteY12" fmla="*/ 2328334 h 2980267"/>
              <a:gd name="connsiteX13" fmla="*/ 1261533 w 6392333"/>
              <a:gd name="connsiteY13" fmla="*/ 2328334 h 2980267"/>
              <a:gd name="connsiteX0" fmla="*/ 1261533 w 6392333"/>
              <a:gd name="connsiteY0" fmla="*/ 2328334 h 2980267"/>
              <a:gd name="connsiteX1" fmla="*/ 287866 w 6392333"/>
              <a:gd name="connsiteY1" fmla="*/ 2980267 h 2980267"/>
              <a:gd name="connsiteX2" fmla="*/ 0 w 6392333"/>
              <a:gd name="connsiteY2" fmla="*/ 2751667 h 2980267"/>
              <a:gd name="connsiteX3" fmla="*/ 1236133 w 6392333"/>
              <a:gd name="connsiteY3" fmla="*/ 948267 h 2980267"/>
              <a:gd name="connsiteX4" fmla="*/ 4182533 w 6392333"/>
              <a:gd name="connsiteY4" fmla="*/ 0 h 2980267"/>
              <a:gd name="connsiteX5" fmla="*/ 3987800 w 6392333"/>
              <a:gd name="connsiteY5" fmla="*/ 795867 h 2980267"/>
              <a:gd name="connsiteX6" fmla="*/ 5255120 w 6392333"/>
              <a:gd name="connsiteY6" fmla="*/ 142852 h 2980267"/>
              <a:gd name="connsiteX7" fmla="*/ 5410200 w 6392333"/>
              <a:gd name="connsiteY7" fmla="*/ 567267 h 2980267"/>
              <a:gd name="connsiteX8" fmla="*/ 6180666 w 6392333"/>
              <a:gd name="connsiteY8" fmla="*/ 1227667 h 2980267"/>
              <a:gd name="connsiteX9" fmla="*/ 6392333 w 6392333"/>
              <a:gd name="connsiteY9" fmla="*/ 2218267 h 2980267"/>
              <a:gd name="connsiteX10" fmla="*/ 4851400 w 6392333"/>
              <a:gd name="connsiteY10" fmla="*/ 2006600 h 2980267"/>
              <a:gd name="connsiteX11" fmla="*/ 4038600 w 6392333"/>
              <a:gd name="connsiteY11" fmla="*/ 2641600 h 2980267"/>
              <a:gd name="connsiteX12" fmla="*/ 3513666 w 6392333"/>
              <a:gd name="connsiteY12" fmla="*/ 2328334 h 2980267"/>
              <a:gd name="connsiteX13" fmla="*/ 1261533 w 6392333"/>
              <a:gd name="connsiteY13" fmla="*/ 2328334 h 2980267"/>
              <a:gd name="connsiteX0" fmla="*/ 1261533 w 6392333"/>
              <a:gd name="connsiteY0" fmla="*/ 2328334 h 2751667"/>
              <a:gd name="connsiteX1" fmla="*/ 0 w 6392333"/>
              <a:gd name="connsiteY1" fmla="*/ 2751667 h 2751667"/>
              <a:gd name="connsiteX2" fmla="*/ 1236133 w 6392333"/>
              <a:gd name="connsiteY2" fmla="*/ 948267 h 2751667"/>
              <a:gd name="connsiteX3" fmla="*/ 4182533 w 6392333"/>
              <a:gd name="connsiteY3" fmla="*/ 0 h 2751667"/>
              <a:gd name="connsiteX4" fmla="*/ 3987800 w 6392333"/>
              <a:gd name="connsiteY4" fmla="*/ 795867 h 2751667"/>
              <a:gd name="connsiteX5" fmla="*/ 5255120 w 6392333"/>
              <a:gd name="connsiteY5" fmla="*/ 142852 h 2751667"/>
              <a:gd name="connsiteX6" fmla="*/ 5410200 w 6392333"/>
              <a:gd name="connsiteY6" fmla="*/ 567267 h 2751667"/>
              <a:gd name="connsiteX7" fmla="*/ 6180666 w 6392333"/>
              <a:gd name="connsiteY7" fmla="*/ 1227667 h 2751667"/>
              <a:gd name="connsiteX8" fmla="*/ 6392333 w 6392333"/>
              <a:gd name="connsiteY8" fmla="*/ 2218267 h 2751667"/>
              <a:gd name="connsiteX9" fmla="*/ 4851400 w 6392333"/>
              <a:gd name="connsiteY9" fmla="*/ 2006600 h 2751667"/>
              <a:gd name="connsiteX10" fmla="*/ 4038600 w 6392333"/>
              <a:gd name="connsiteY10" fmla="*/ 2641600 h 2751667"/>
              <a:gd name="connsiteX11" fmla="*/ 3513666 w 6392333"/>
              <a:gd name="connsiteY11" fmla="*/ 2328334 h 2751667"/>
              <a:gd name="connsiteX12" fmla="*/ 1261533 w 6392333"/>
              <a:gd name="connsiteY12" fmla="*/ 2328334 h 275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92333" h="2751667">
                <a:moveTo>
                  <a:pt x="1261533" y="2328334"/>
                </a:moveTo>
                <a:lnTo>
                  <a:pt x="0" y="2751667"/>
                </a:lnTo>
                <a:lnTo>
                  <a:pt x="1236133" y="948267"/>
                </a:lnTo>
                <a:lnTo>
                  <a:pt x="4182533" y="0"/>
                </a:lnTo>
                <a:lnTo>
                  <a:pt x="3987800" y="795867"/>
                </a:lnTo>
                <a:lnTo>
                  <a:pt x="5255120" y="142852"/>
                </a:lnTo>
                <a:lnTo>
                  <a:pt x="5410200" y="567267"/>
                </a:lnTo>
                <a:lnTo>
                  <a:pt x="6180666" y="1227667"/>
                </a:lnTo>
                <a:lnTo>
                  <a:pt x="6392333" y="2218267"/>
                </a:lnTo>
                <a:lnTo>
                  <a:pt x="4851400" y="2006600"/>
                </a:lnTo>
                <a:lnTo>
                  <a:pt x="4038600" y="2641600"/>
                </a:lnTo>
                <a:lnTo>
                  <a:pt x="3513666" y="2328334"/>
                </a:lnTo>
                <a:lnTo>
                  <a:pt x="1261533" y="2328334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visibility polygon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465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任意多边形 3"/>
          <p:cNvSpPr/>
          <p:nvPr/>
        </p:nvSpPr>
        <p:spPr bwMode="auto">
          <a:xfrm>
            <a:off x="1005379" y="1571588"/>
            <a:ext cx="6475426" cy="4163509"/>
          </a:xfrm>
          <a:custGeom>
            <a:avLst/>
            <a:gdLst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703211 w 6300611"/>
              <a:gd name="connsiteY0" fmla="*/ 2650066 h 3877733"/>
              <a:gd name="connsiteX1" fmla="*/ 3362678 w 6300611"/>
              <a:gd name="connsiteY1" fmla="*/ 2633133 h 3877733"/>
              <a:gd name="connsiteX2" fmla="*/ 2659945 w 6300611"/>
              <a:gd name="connsiteY2" fmla="*/ 3225800 h 3877733"/>
              <a:gd name="connsiteX3" fmla="*/ 3083278 w 6300611"/>
              <a:gd name="connsiteY3" fmla="*/ 3141133 h 3877733"/>
              <a:gd name="connsiteX4" fmla="*/ 2964745 w 6300611"/>
              <a:gd name="connsiteY4" fmla="*/ 3530600 h 3877733"/>
              <a:gd name="connsiteX5" fmla="*/ 3413478 w 6300611"/>
              <a:gd name="connsiteY5" fmla="*/ 3302000 h 3877733"/>
              <a:gd name="connsiteX6" fmla="*/ 3193345 w 6300611"/>
              <a:gd name="connsiteY6" fmla="*/ 3877733 h 3877733"/>
              <a:gd name="connsiteX7" fmla="*/ 3887611 w 6300611"/>
              <a:gd name="connsiteY7" fmla="*/ 3276600 h 3877733"/>
              <a:gd name="connsiteX8" fmla="*/ 4446411 w 6300611"/>
              <a:gd name="connsiteY8" fmla="*/ 3217333 h 3877733"/>
              <a:gd name="connsiteX9" fmla="*/ 3997678 w 6300611"/>
              <a:gd name="connsiteY9" fmla="*/ 2887133 h 3877733"/>
              <a:gd name="connsiteX10" fmla="*/ 4708878 w 6300611"/>
              <a:gd name="connsiteY10" fmla="*/ 2328333 h 3877733"/>
              <a:gd name="connsiteX11" fmla="*/ 5081411 w 6300611"/>
              <a:gd name="connsiteY11" fmla="*/ 2370666 h 3877733"/>
              <a:gd name="connsiteX12" fmla="*/ 5166078 w 6300611"/>
              <a:gd name="connsiteY12" fmla="*/ 3310466 h 3877733"/>
              <a:gd name="connsiteX13" fmla="*/ 4505678 w 6300611"/>
              <a:gd name="connsiteY13" fmla="*/ 3826933 h 3877733"/>
              <a:gd name="connsiteX14" fmla="*/ 5572478 w 6300611"/>
              <a:gd name="connsiteY14" fmla="*/ 3488266 h 3877733"/>
              <a:gd name="connsiteX15" fmla="*/ 6300611 w 6300611"/>
              <a:gd name="connsiteY15" fmla="*/ 2768600 h 3877733"/>
              <a:gd name="connsiteX16" fmla="*/ 6055078 w 6300611"/>
              <a:gd name="connsiteY16" fmla="*/ 1532466 h 3877733"/>
              <a:gd name="connsiteX17" fmla="*/ 5267678 w 6300611"/>
              <a:gd name="connsiteY17" fmla="*/ 855133 h 3877733"/>
              <a:gd name="connsiteX18" fmla="*/ 5386211 w 6300611"/>
              <a:gd name="connsiteY18" fmla="*/ 0 h 3877733"/>
              <a:gd name="connsiteX19" fmla="*/ 3845278 w 6300611"/>
              <a:gd name="connsiteY19" fmla="*/ 1100666 h 3877733"/>
              <a:gd name="connsiteX20" fmla="*/ 4048478 w 6300611"/>
              <a:gd name="connsiteY20" fmla="*/ 296333 h 3877733"/>
              <a:gd name="connsiteX21" fmla="*/ 3421945 w 6300611"/>
              <a:gd name="connsiteY21" fmla="*/ 745066 h 3877733"/>
              <a:gd name="connsiteX22" fmla="*/ 2355145 w 6300611"/>
              <a:gd name="connsiteY22" fmla="*/ 795866 h 3877733"/>
              <a:gd name="connsiteX23" fmla="*/ 1102078 w 6300611"/>
              <a:gd name="connsiteY23" fmla="*/ 237066 h 3877733"/>
              <a:gd name="connsiteX24" fmla="*/ 69145 w 6300611"/>
              <a:gd name="connsiteY24" fmla="*/ 2641600 h 3877733"/>
              <a:gd name="connsiteX25" fmla="*/ 687211 w 6300611"/>
              <a:gd name="connsiteY25" fmla="*/ 3733800 h 3877733"/>
              <a:gd name="connsiteX26" fmla="*/ 1703211 w 6300611"/>
              <a:gd name="connsiteY26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919850 w 6517250"/>
              <a:gd name="connsiteY0" fmla="*/ 2650066 h 3877733"/>
              <a:gd name="connsiteX1" fmla="*/ 3579317 w 6517250"/>
              <a:gd name="connsiteY1" fmla="*/ 2633133 h 3877733"/>
              <a:gd name="connsiteX2" fmla="*/ 2876584 w 6517250"/>
              <a:gd name="connsiteY2" fmla="*/ 3225800 h 3877733"/>
              <a:gd name="connsiteX3" fmla="*/ 3299917 w 6517250"/>
              <a:gd name="connsiteY3" fmla="*/ 3141133 h 3877733"/>
              <a:gd name="connsiteX4" fmla="*/ 3181384 w 6517250"/>
              <a:gd name="connsiteY4" fmla="*/ 3530600 h 3877733"/>
              <a:gd name="connsiteX5" fmla="*/ 3630117 w 6517250"/>
              <a:gd name="connsiteY5" fmla="*/ 3302000 h 3877733"/>
              <a:gd name="connsiteX6" fmla="*/ 3409984 w 6517250"/>
              <a:gd name="connsiteY6" fmla="*/ 3877733 h 3877733"/>
              <a:gd name="connsiteX7" fmla="*/ 4104250 w 6517250"/>
              <a:gd name="connsiteY7" fmla="*/ 3276600 h 3877733"/>
              <a:gd name="connsiteX8" fmla="*/ 4663050 w 6517250"/>
              <a:gd name="connsiteY8" fmla="*/ 3217333 h 3877733"/>
              <a:gd name="connsiteX9" fmla="*/ 4214317 w 6517250"/>
              <a:gd name="connsiteY9" fmla="*/ 2887133 h 3877733"/>
              <a:gd name="connsiteX10" fmla="*/ 4925517 w 6517250"/>
              <a:gd name="connsiteY10" fmla="*/ 2328333 h 3877733"/>
              <a:gd name="connsiteX11" fmla="*/ 5298050 w 6517250"/>
              <a:gd name="connsiteY11" fmla="*/ 2370666 h 3877733"/>
              <a:gd name="connsiteX12" fmla="*/ 5382717 w 6517250"/>
              <a:gd name="connsiteY12" fmla="*/ 3310466 h 3877733"/>
              <a:gd name="connsiteX13" fmla="*/ 4722317 w 6517250"/>
              <a:gd name="connsiteY13" fmla="*/ 3826933 h 3877733"/>
              <a:gd name="connsiteX14" fmla="*/ 5789117 w 6517250"/>
              <a:gd name="connsiteY14" fmla="*/ 3488266 h 3877733"/>
              <a:gd name="connsiteX15" fmla="*/ 6517250 w 6517250"/>
              <a:gd name="connsiteY15" fmla="*/ 2768600 h 3877733"/>
              <a:gd name="connsiteX16" fmla="*/ 6271717 w 6517250"/>
              <a:gd name="connsiteY16" fmla="*/ 1532466 h 3877733"/>
              <a:gd name="connsiteX17" fmla="*/ 5484317 w 6517250"/>
              <a:gd name="connsiteY17" fmla="*/ 855133 h 3877733"/>
              <a:gd name="connsiteX18" fmla="*/ 5602850 w 6517250"/>
              <a:gd name="connsiteY18" fmla="*/ 0 h 3877733"/>
              <a:gd name="connsiteX19" fmla="*/ 4061917 w 6517250"/>
              <a:gd name="connsiteY19" fmla="*/ 1100666 h 3877733"/>
              <a:gd name="connsiteX20" fmla="*/ 4265117 w 6517250"/>
              <a:gd name="connsiteY20" fmla="*/ 296333 h 3877733"/>
              <a:gd name="connsiteX21" fmla="*/ 3638584 w 6517250"/>
              <a:gd name="connsiteY21" fmla="*/ 745066 h 3877733"/>
              <a:gd name="connsiteX22" fmla="*/ 2571784 w 6517250"/>
              <a:gd name="connsiteY22" fmla="*/ 795866 h 3877733"/>
              <a:gd name="connsiteX23" fmla="*/ 1318717 w 6517250"/>
              <a:gd name="connsiteY23" fmla="*/ 237066 h 3877733"/>
              <a:gd name="connsiteX24" fmla="*/ 285784 w 6517250"/>
              <a:gd name="connsiteY24" fmla="*/ 2641600 h 3877733"/>
              <a:gd name="connsiteX25" fmla="*/ 0 w 6517250"/>
              <a:gd name="connsiteY25" fmla="*/ 2212948 h 3877733"/>
              <a:gd name="connsiteX26" fmla="*/ 903850 w 6517250"/>
              <a:gd name="connsiteY26" fmla="*/ 3733800 h 3877733"/>
              <a:gd name="connsiteX27" fmla="*/ 1919850 w 6517250"/>
              <a:gd name="connsiteY27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205880 w 6437346"/>
              <a:gd name="connsiteY24" fmla="*/ 2641600 h 3877733"/>
              <a:gd name="connsiteX25" fmla="*/ 0 w 6437346"/>
              <a:gd name="connsiteY25" fmla="*/ 3070204 h 3877733"/>
              <a:gd name="connsiteX26" fmla="*/ 823946 w 6437346"/>
              <a:gd name="connsiteY26" fmla="*/ 3733800 h 3877733"/>
              <a:gd name="connsiteX27" fmla="*/ 1839946 w 6437346"/>
              <a:gd name="connsiteY27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268410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1238813 w 6437346"/>
              <a:gd name="connsiteY22" fmla="*/ 237066 h 3877733"/>
              <a:gd name="connsiteX23" fmla="*/ 0 w 6437346"/>
              <a:gd name="connsiteY23" fmla="*/ 3070204 h 3877733"/>
              <a:gd name="connsiteX24" fmla="*/ 823946 w 6437346"/>
              <a:gd name="connsiteY24" fmla="*/ 3733800 h 3877733"/>
              <a:gd name="connsiteX25" fmla="*/ 1268410 w 6437346"/>
              <a:gd name="connsiteY25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237066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1237174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3784075 w 6437346"/>
              <a:gd name="connsiteY10" fmla="*/ 3313679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31367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45653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823946 w 6437346"/>
              <a:gd name="connsiteY22" fmla="*/ 4019576 h 4163509"/>
              <a:gd name="connsiteX23" fmla="*/ 1268410 w 6437346"/>
              <a:gd name="connsiteY23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1268410 w 6437346"/>
              <a:gd name="connsiteY22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302813 w 6437346"/>
              <a:gd name="connsiteY10" fmla="*/ 3596242 h 4163509"/>
              <a:gd name="connsiteX11" fmla="*/ 4642413 w 6437346"/>
              <a:gd name="connsiteY11" fmla="*/ 4112709 h 4163509"/>
              <a:gd name="connsiteX12" fmla="*/ 5709213 w 6437346"/>
              <a:gd name="connsiteY12" fmla="*/ 3774042 h 4163509"/>
              <a:gd name="connsiteX13" fmla="*/ 6437346 w 6437346"/>
              <a:gd name="connsiteY13" fmla="*/ 3054376 h 4163509"/>
              <a:gd name="connsiteX14" fmla="*/ 6191813 w 6437346"/>
              <a:gd name="connsiteY14" fmla="*/ 1818242 h 4163509"/>
              <a:gd name="connsiteX15" fmla="*/ 5404413 w 6437346"/>
              <a:gd name="connsiteY15" fmla="*/ 1140909 h 4163509"/>
              <a:gd name="connsiteX16" fmla="*/ 5022848 w 6437346"/>
              <a:gd name="connsiteY16" fmla="*/ 0 h 4163509"/>
              <a:gd name="connsiteX17" fmla="*/ 3982013 w 6437346"/>
              <a:gd name="connsiteY17" fmla="*/ 1386442 h 4163509"/>
              <a:gd name="connsiteX18" fmla="*/ 4185213 w 6437346"/>
              <a:gd name="connsiteY18" fmla="*/ 582109 h 4163509"/>
              <a:gd name="connsiteX19" fmla="*/ 1238813 w 6437346"/>
              <a:gd name="connsiteY19" fmla="*/ 1522950 h 4163509"/>
              <a:gd name="connsiteX20" fmla="*/ 0 w 6437346"/>
              <a:gd name="connsiteY20" fmla="*/ 3355980 h 4163509"/>
              <a:gd name="connsiteX21" fmla="*/ 1268410 w 6437346"/>
              <a:gd name="connsiteY21" fmla="*/ 2935842 h 4163509"/>
              <a:gd name="connsiteX0" fmla="*/ 1268410 w 6475426"/>
              <a:gd name="connsiteY0" fmla="*/ 2935842 h 4163509"/>
              <a:gd name="connsiteX1" fmla="*/ 3499413 w 6475426"/>
              <a:gd name="connsiteY1" fmla="*/ 2918909 h 4163509"/>
              <a:gd name="connsiteX2" fmla="*/ 2796680 w 6475426"/>
              <a:gd name="connsiteY2" fmla="*/ 3511576 h 4163509"/>
              <a:gd name="connsiteX3" fmla="*/ 3220013 w 6475426"/>
              <a:gd name="connsiteY3" fmla="*/ 3426909 h 4163509"/>
              <a:gd name="connsiteX4" fmla="*/ 3101480 w 6475426"/>
              <a:gd name="connsiteY4" fmla="*/ 3816376 h 4163509"/>
              <a:gd name="connsiteX5" fmla="*/ 3550213 w 6475426"/>
              <a:gd name="connsiteY5" fmla="*/ 3587776 h 4163509"/>
              <a:gd name="connsiteX6" fmla="*/ 3330080 w 6475426"/>
              <a:gd name="connsiteY6" fmla="*/ 4163509 h 4163509"/>
              <a:gd name="connsiteX7" fmla="*/ 4583146 w 6475426"/>
              <a:gd name="connsiteY7" fmla="*/ 3503109 h 4163509"/>
              <a:gd name="connsiteX8" fmla="*/ 3784075 w 6475426"/>
              <a:gd name="connsiteY8" fmla="*/ 3456531 h 4163509"/>
              <a:gd name="connsiteX9" fmla="*/ 4845613 w 6475426"/>
              <a:gd name="connsiteY9" fmla="*/ 2614109 h 4163509"/>
              <a:gd name="connsiteX10" fmla="*/ 5302813 w 6475426"/>
              <a:gd name="connsiteY10" fmla="*/ 3596242 h 4163509"/>
              <a:gd name="connsiteX11" fmla="*/ 4642413 w 6475426"/>
              <a:gd name="connsiteY11" fmla="*/ 4112709 h 4163509"/>
              <a:gd name="connsiteX12" fmla="*/ 5709213 w 6475426"/>
              <a:gd name="connsiteY12" fmla="*/ 3774042 h 4163509"/>
              <a:gd name="connsiteX13" fmla="*/ 6475426 w 6475426"/>
              <a:gd name="connsiteY13" fmla="*/ 3228463 h 4163509"/>
              <a:gd name="connsiteX14" fmla="*/ 6191813 w 6475426"/>
              <a:gd name="connsiteY14" fmla="*/ 1818242 h 4163509"/>
              <a:gd name="connsiteX15" fmla="*/ 5404413 w 6475426"/>
              <a:gd name="connsiteY15" fmla="*/ 1140909 h 4163509"/>
              <a:gd name="connsiteX16" fmla="*/ 5022848 w 6475426"/>
              <a:gd name="connsiteY16" fmla="*/ 0 h 4163509"/>
              <a:gd name="connsiteX17" fmla="*/ 3982013 w 6475426"/>
              <a:gd name="connsiteY17" fmla="*/ 1386442 h 4163509"/>
              <a:gd name="connsiteX18" fmla="*/ 4185213 w 6475426"/>
              <a:gd name="connsiteY18" fmla="*/ 582109 h 4163509"/>
              <a:gd name="connsiteX19" fmla="*/ 1238813 w 6475426"/>
              <a:gd name="connsiteY19" fmla="*/ 1522950 h 4163509"/>
              <a:gd name="connsiteX20" fmla="*/ 0 w 6475426"/>
              <a:gd name="connsiteY20" fmla="*/ 3355980 h 4163509"/>
              <a:gd name="connsiteX21" fmla="*/ 1268410 w 6475426"/>
              <a:gd name="connsiteY21" fmla="*/ 2935842 h 41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75426" h="4163509">
                <a:moveTo>
                  <a:pt x="1268410" y="2935842"/>
                </a:moveTo>
                <a:lnTo>
                  <a:pt x="3499413" y="2918909"/>
                </a:lnTo>
                <a:lnTo>
                  <a:pt x="2796680" y="3511576"/>
                </a:lnTo>
                <a:lnTo>
                  <a:pt x="3220013" y="3426909"/>
                </a:lnTo>
                <a:lnTo>
                  <a:pt x="3101480" y="3816376"/>
                </a:lnTo>
                <a:lnTo>
                  <a:pt x="3550213" y="3587776"/>
                </a:lnTo>
                <a:lnTo>
                  <a:pt x="3330080" y="4163509"/>
                </a:lnTo>
                <a:lnTo>
                  <a:pt x="4583146" y="3503109"/>
                </a:lnTo>
                <a:lnTo>
                  <a:pt x="3784075" y="3456531"/>
                </a:lnTo>
                <a:lnTo>
                  <a:pt x="4845613" y="2614109"/>
                </a:lnTo>
                <a:lnTo>
                  <a:pt x="5302813" y="3596242"/>
                </a:lnTo>
                <a:lnTo>
                  <a:pt x="4642413" y="4112709"/>
                </a:lnTo>
                <a:lnTo>
                  <a:pt x="5709213" y="3774042"/>
                </a:lnTo>
                <a:lnTo>
                  <a:pt x="6475426" y="3228463"/>
                </a:lnTo>
                <a:lnTo>
                  <a:pt x="6191813" y="1818242"/>
                </a:lnTo>
                <a:lnTo>
                  <a:pt x="5404413" y="1140909"/>
                </a:lnTo>
                <a:lnTo>
                  <a:pt x="5022848" y="0"/>
                </a:lnTo>
                <a:lnTo>
                  <a:pt x="3982013" y="1386442"/>
                </a:lnTo>
                <a:lnTo>
                  <a:pt x="4185213" y="582109"/>
                </a:lnTo>
                <a:lnTo>
                  <a:pt x="1238813" y="1522950"/>
                </a:lnTo>
                <a:lnTo>
                  <a:pt x="0" y="3355980"/>
                </a:lnTo>
                <a:lnTo>
                  <a:pt x="1268410" y="2935842"/>
                </a:lnTo>
                <a:close/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3261751" y="3822172"/>
            <a:ext cx="3058629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椭圆 7"/>
          <p:cNvSpPr/>
          <p:nvPr/>
        </p:nvSpPr>
        <p:spPr bwMode="auto">
          <a:xfrm>
            <a:off x="3219416" y="3786183"/>
            <a:ext cx="71438" cy="7143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Tm="542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3349 0.0025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 bwMode="auto">
          <a:xfrm>
            <a:off x="1000100" y="2153696"/>
            <a:ext cx="6392333" cy="2751667"/>
          </a:xfrm>
          <a:custGeom>
            <a:avLst/>
            <a:gdLst>
              <a:gd name="connsiteX0" fmla="*/ 1261533 w 6392333"/>
              <a:gd name="connsiteY0" fmla="*/ 2328334 h 2980267"/>
              <a:gd name="connsiteX1" fmla="*/ 287866 w 6392333"/>
              <a:gd name="connsiteY1" fmla="*/ 2980267 h 2980267"/>
              <a:gd name="connsiteX2" fmla="*/ 0 w 6392333"/>
              <a:gd name="connsiteY2" fmla="*/ 2751667 h 2980267"/>
              <a:gd name="connsiteX3" fmla="*/ 1236133 w 6392333"/>
              <a:gd name="connsiteY3" fmla="*/ 948267 h 2980267"/>
              <a:gd name="connsiteX4" fmla="*/ 4182533 w 6392333"/>
              <a:gd name="connsiteY4" fmla="*/ 0 h 2980267"/>
              <a:gd name="connsiteX5" fmla="*/ 3987800 w 6392333"/>
              <a:gd name="connsiteY5" fmla="*/ 795867 h 2980267"/>
              <a:gd name="connsiteX6" fmla="*/ 5469466 w 6392333"/>
              <a:gd name="connsiteY6" fmla="*/ 0 h 2980267"/>
              <a:gd name="connsiteX7" fmla="*/ 5410200 w 6392333"/>
              <a:gd name="connsiteY7" fmla="*/ 567267 h 2980267"/>
              <a:gd name="connsiteX8" fmla="*/ 6180666 w 6392333"/>
              <a:gd name="connsiteY8" fmla="*/ 1227667 h 2980267"/>
              <a:gd name="connsiteX9" fmla="*/ 6392333 w 6392333"/>
              <a:gd name="connsiteY9" fmla="*/ 2218267 h 2980267"/>
              <a:gd name="connsiteX10" fmla="*/ 4851400 w 6392333"/>
              <a:gd name="connsiteY10" fmla="*/ 2006600 h 2980267"/>
              <a:gd name="connsiteX11" fmla="*/ 4038600 w 6392333"/>
              <a:gd name="connsiteY11" fmla="*/ 2641600 h 2980267"/>
              <a:gd name="connsiteX12" fmla="*/ 3513666 w 6392333"/>
              <a:gd name="connsiteY12" fmla="*/ 2328334 h 2980267"/>
              <a:gd name="connsiteX13" fmla="*/ 1261533 w 6392333"/>
              <a:gd name="connsiteY13" fmla="*/ 2328334 h 2980267"/>
              <a:gd name="connsiteX0" fmla="*/ 1261533 w 6392333"/>
              <a:gd name="connsiteY0" fmla="*/ 2328334 h 2980267"/>
              <a:gd name="connsiteX1" fmla="*/ 287866 w 6392333"/>
              <a:gd name="connsiteY1" fmla="*/ 2980267 h 2980267"/>
              <a:gd name="connsiteX2" fmla="*/ 0 w 6392333"/>
              <a:gd name="connsiteY2" fmla="*/ 2751667 h 2980267"/>
              <a:gd name="connsiteX3" fmla="*/ 1236133 w 6392333"/>
              <a:gd name="connsiteY3" fmla="*/ 948267 h 2980267"/>
              <a:gd name="connsiteX4" fmla="*/ 4182533 w 6392333"/>
              <a:gd name="connsiteY4" fmla="*/ 0 h 2980267"/>
              <a:gd name="connsiteX5" fmla="*/ 3987800 w 6392333"/>
              <a:gd name="connsiteY5" fmla="*/ 795867 h 2980267"/>
              <a:gd name="connsiteX6" fmla="*/ 5255120 w 6392333"/>
              <a:gd name="connsiteY6" fmla="*/ 142852 h 2980267"/>
              <a:gd name="connsiteX7" fmla="*/ 5410200 w 6392333"/>
              <a:gd name="connsiteY7" fmla="*/ 567267 h 2980267"/>
              <a:gd name="connsiteX8" fmla="*/ 6180666 w 6392333"/>
              <a:gd name="connsiteY8" fmla="*/ 1227667 h 2980267"/>
              <a:gd name="connsiteX9" fmla="*/ 6392333 w 6392333"/>
              <a:gd name="connsiteY9" fmla="*/ 2218267 h 2980267"/>
              <a:gd name="connsiteX10" fmla="*/ 4851400 w 6392333"/>
              <a:gd name="connsiteY10" fmla="*/ 2006600 h 2980267"/>
              <a:gd name="connsiteX11" fmla="*/ 4038600 w 6392333"/>
              <a:gd name="connsiteY11" fmla="*/ 2641600 h 2980267"/>
              <a:gd name="connsiteX12" fmla="*/ 3513666 w 6392333"/>
              <a:gd name="connsiteY12" fmla="*/ 2328334 h 2980267"/>
              <a:gd name="connsiteX13" fmla="*/ 1261533 w 6392333"/>
              <a:gd name="connsiteY13" fmla="*/ 2328334 h 2980267"/>
              <a:gd name="connsiteX0" fmla="*/ 1261533 w 6392333"/>
              <a:gd name="connsiteY0" fmla="*/ 2328334 h 2751667"/>
              <a:gd name="connsiteX1" fmla="*/ 0 w 6392333"/>
              <a:gd name="connsiteY1" fmla="*/ 2751667 h 2751667"/>
              <a:gd name="connsiteX2" fmla="*/ 1236133 w 6392333"/>
              <a:gd name="connsiteY2" fmla="*/ 948267 h 2751667"/>
              <a:gd name="connsiteX3" fmla="*/ 4182533 w 6392333"/>
              <a:gd name="connsiteY3" fmla="*/ 0 h 2751667"/>
              <a:gd name="connsiteX4" fmla="*/ 3987800 w 6392333"/>
              <a:gd name="connsiteY4" fmla="*/ 795867 h 2751667"/>
              <a:gd name="connsiteX5" fmla="*/ 5255120 w 6392333"/>
              <a:gd name="connsiteY5" fmla="*/ 142852 h 2751667"/>
              <a:gd name="connsiteX6" fmla="*/ 5410200 w 6392333"/>
              <a:gd name="connsiteY6" fmla="*/ 567267 h 2751667"/>
              <a:gd name="connsiteX7" fmla="*/ 6180666 w 6392333"/>
              <a:gd name="connsiteY7" fmla="*/ 1227667 h 2751667"/>
              <a:gd name="connsiteX8" fmla="*/ 6392333 w 6392333"/>
              <a:gd name="connsiteY8" fmla="*/ 2218267 h 2751667"/>
              <a:gd name="connsiteX9" fmla="*/ 4851400 w 6392333"/>
              <a:gd name="connsiteY9" fmla="*/ 2006600 h 2751667"/>
              <a:gd name="connsiteX10" fmla="*/ 4038600 w 6392333"/>
              <a:gd name="connsiteY10" fmla="*/ 2641600 h 2751667"/>
              <a:gd name="connsiteX11" fmla="*/ 3513666 w 6392333"/>
              <a:gd name="connsiteY11" fmla="*/ 2328334 h 2751667"/>
              <a:gd name="connsiteX12" fmla="*/ 1261533 w 6392333"/>
              <a:gd name="connsiteY12" fmla="*/ 2328334 h 275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92333" h="2751667">
                <a:moveTo>
                  <a:pt x="1261533" y="2328334"/>
                </a:moveTo>
                <a:lnTo>
                  <a:pt x="0" y="2751667"/>
                </a:lnTo>
                <a:lnTo>
                  <a:pt x="1236133" y="948267"/>
                </a:lnTo>
                <a:lnTo>
                  <a:pt x="4182533" y="0"/>
                </a:lnTo>
                <a:lnTo>
                  <a:pt x="3987800" y="795867"/>
                </a:lnTo>
                <a:lnTo>
                  <a:pt x="5255120" y="142852"/>
                </a:lnTo>
                <a:lnTo>
                  <a:pt x="5410200" y="567267"/>
                </a:lnTo>
                <a:lnTo>
                  <a:pt x="6180666" y="1227667"/>
                </a:lnTo>
                <a:lnTo>
                  <a:pt x="6392333" y="2218267"/>
                </a:lnTo>
                <a:lnTo>
                  <a:pt x="4851400" y="2006600"/>
                </a:lnTo>
                <a:lnTo>
                  <a:pt x="4038600" y="2641600"/>
                </a:lnTo>
                <a:lnTo>
                  <a:pt x="3513666" y="2328334"/>
                </a:lnTo>
                <a:lnTo>
                  <a:pt x="1261533" y="2328334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任意多边形 14"/>
          <p:cNvSpPr/>
          <p:nvPr/>
        </p:nvSpPr>
        <p:spPr bwMode="auto">
          <a:xfrm>
            <a:off x="1005379" y="1571588"/>
            <a:ext cx="6475426" cy="4163509"/>
          </a:xfrm>
          <a:custGeom>
            <a:avLst/>
            <a:gdLst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703211 w 6300611"/>
              <a:gd name="connsiteY0" fmla="*/ 2650066 h 3877733"/>
              <a:gd name="connsiteX1" fmla="*/ 3362678 w 6300611"/>
              <a:gd name="connsiteY1" fmla="*/ 2633133 h 3877733"/>
              <a:gd name="connsiteX2" fmla="*/ 2659945 w 6300611"/>
              <a:gd name="connsiteY2" fmla="*/ 3225800 h 3877733"/>
              <a:gd name="connsiteX3" fmla="*/ 3083278 w 6300611"/>
              <a:gd name="connsiteY3" fmla="*/ 3141133 h 3877733"/>
              <a:gd name="connsiteX4" fmla="*/ 2964745 w 6300611"/>
              <a:gd name="connsiteY4" fmla="*/ 3530600 h 3877733"/>
              <a:gd name="connsiteX5" fmla="*/ 3413478 w 6300611"/>
              <a:gd name="connsiteY5" fmla="*/ 3302000 h 3877733"/>
              <a:gd name="connsiteX6" fmla="*/ 3193345 w 6300611"/>
              <a:gd name="connsiteY6" fmla="*/ 3877733 h 3877733"/>
              <a:gd name="connsiteX7" fmla="*/ 3887611 w 6300611"/>
              <a:gd name="connsiteY7" fmla="*/ 3276600 h 3877733"/>
              <a:gd name="connsiteX8" fmla="*/ 4446411 w 6300611"/>
              <a:gd name="connsiteY8" fmla="*/ 3217333 h 3877733"/>
              <a:gd name="connsiteX9" fmla="*/ 3997678 w 6300611"/>
              <a:gd name="connsiteY9" fmla="*/ 2887133 h 3877733"/>
              <a:gd name="connsiteX10" fmla="*/ 4708878 w 6300611"/>
              <a:gd name="connsiteY10" fmla="*/ 2328333 h 3877733"/>
              <a:gd name="connsiteX11" fmla="*/ 5081411 w 6300611"/>
              <a:gd name="connsiteY11" fmla="*/ 2370666 h 3877733"/>
              <a:gd name="connsiteX12" fmla="*/ 5166078 w 6300611"/>
              <a:gd name="connsiteY12" fmla="*/ 3310466 h 3877733"/>
              <a:gd name="connsiteX13" fmla="*/ 4505678 w 6300611"/>
              <a:gd name="connsiteY13" fmla="*/ 3826933 h 3877733"/>
              <a:gd name="connsiteX14" fmla="*/ 5572478 w 6300611"/>
              <a:gd name="connsiteY14" fmla="*/ 3488266 h 3877733"/>
              <a:gd name="connsiteX15" fmla="*/ 6300611 w 6300611"/>
              <a:gd name="connsiteY15" fmla="*/ 2768600 h 3877733"/>
              <a:gd name="connsiteX16" fmla="*/ 6055078 w 6300611"/>
              <a:gd name="connsiteY16" fmla="*/ 1532466 h 3877733"/>
              <a:gd name="connsiteX17" fmla="*/ 5267678 w 6300611"/>
              <a:gd name="connsiteY17" fmla="*/ 855133 h 3877733"/>
              <a:gd name="connsiteX18" fmla="*/ 5386211 w 6300611"/>
              <a:gd name="connsiteY18" fmla="*/ 0 h 3877733"/>
              <a:gd name="connsiteX19" fmla="*/ 3845278 w 6300611"/>
              <a:gd name="connsiteY19" fmla="*/ 1100666 h 3877733"/>
              <a:gd name="connsiteX20" fmla="*/ 4048478 w 6300611"/>
              <a:gd name="connsiteY20" fmla="*/ 296333 h 3877733"/>
              <a:gd name="connsiteX21" fmla="*/ 3421945 w 6300611"/>
              <a:gd name="connsiteY21" fmla="*/ 745066 h 3877733"/>
              <a:gd name="connsiteX22" fmla="*/ 2355145 w 6300611"/>
              <a:gd name="connsiteY22" fmla="*/ 795866 h 3877733"/>
              <a:gd name="connsiteX23" fmla="*/ 1102078 w 6300611"/>
              <a:gd name="connsiteY23" fmla="*/ 237066 h 3877733"/>
              <a:gd name="connsiteX24" fmla="*/ 69145 w 6300611"/>
              <a:gd name="connsiteY24" fmla="*/ 2641600 h 3877733"/>
              <a:gd name="connsiteX25" fmla="*/ 687211 w 6300611"/>
              <a:gd name="connsiteY25" fmla="*/ 3733800 h 3877733"/>
              <a:gd name="connsiteX26" fmla="*/ 1703211 w 6300611"/>
              <a:gd name="connsiteY26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919850 w 6517250"/>
              <a:gd name="connsiteY0" fmla="*/ 2650066 h 3877733"/>
              <a:gd name="connsiteX1" fmla="*/ 3579317 w 6517250"/>
              <a:gd name="connsiteY1" fmla="*/ 2633133 h 3877733"/>
              <a:gd name="connsiteX2" fmla="*/ 2876584 w 6517250"/>
              <a:gd name="connsiteY2" fmla="*/ 3225800 h 3877733"/>
              <a:gd name="connsiteX3" fmla="*/ 3299917 w 6517250"/>
              <a:gd name="connsiteY3" fmla="*/ 3141133 h 3877733"/>
              <a:gd name="connsiteX4" fmla="*/ 3181384 w 6517250"/>
              <a:gd name="connsiteY4" fmla="*/ 3530600 h 3877733"/>
              <a:gd name="connsiteX5" fmla="*/ 3630117 w 6517250"/>
              <a:gd name="connsiteY5" fmla="*/ 3302000 h 3877733"/>
              <a:gd name="connsiteX6" fmla="*/ 3409984 w 6517250"/>
              <a:gd name="connsiteY6" fmla="*/ 3877733 h 3877733"/>
              <a:gd name="connsiteX7" fmla="*/ 4104250 w 6517250"/>
              <a:gd name="connsiteY7" fmla="*/ 3276600 h 3877733"/>
              <a:gd name="connsiteX8" fmla="*/ 4663050 w 6517250"/>
              <a:gd name="connsiteY8" fmla="*/ 3217333 h 3877733"/>
              <a:gd name="connsiteX9" fmla="*/ 4214317 w 6517250"/>
              <a:gd name="connsiteY9" fmla="*/ 2887133 h 3877733"/>
              <a:gd name="connsiteX10" fmla="*/ 4925517 w 6517250"/>
              <a:gd name="connsiteY10" fmla="*/ 2328333 h 3877733"/>
              <a:gd name="connsiteX11" fmla="*/ 5298050 w 6517250"/>
              <a:gd name="connsiteY11" fmla="*/ 2370666 h 3877733"/>
              <a:gd name="connsiteX12" fmla="*/ 5382717 w 6517250"/>
              <a:gd name="connsiteY12" fmla="*/ 3310466 h 3877733"/>
              <a:gd name="connsiteX13" fmla="*/ 4722317 w 6517250"/>
              <a:gd name="connsiteY13" fmla="*/ 3826933 h 3877733"/>
              <a:gd name="connsiteX14" fmla="*/ 5789117 w 6517250"/>
              <a:gd name="connsiteY14" fmla="*/ 3488266 h 3877733"/>
              <a:gd name="connsiteX15" fmla="*/ 6517250 w 6517250"/>
              <a:gd name="connsiteY15" fmla="*/ 2768600 h 3877733"/>
              <a:gd name="connsiteX16" fmla="*/ 6271717 w 6517250"/>
              <a:gd name="connsiteY16" fmla="*/ 1532466 h 3877733"/>
              <a:gd name="connsiteX17" fmla="*/ 5484317 w 6517250"/>
              <a:gd name="connsiteY17" fmla="*/ 855133 h 3877733"/>
              <a:gd name="connsiteX18" fmla="*/ 5602850 w 6517250"/>
              <a:gd name="connsiteY18" fmla="*/ 0 h 3877733"/>
              <a:gd name="connsiteX19" fmla="*/ 4061917 w 6517250"/>
              <a:gd name="connsiteY19" fmla="*/ 1100666 h 3877733"/>
              <a:gd name="connsiteX20" fmla="*/ 4265117 w 6517250"/>
              <a:gd name="connsiteY20" fmla="*/ 296333 h 3877733"/>
              <a:gd name="connsiteX21" fmla="*/ 3638584 w 6517250"/>
              <a:gd name="connsiteY21" fmla="*/ 745066 h 3877733"/>
              <a:gd name="connsiteX22" fmla="*/ 2571784 w 6517250"/>
              <a:gd name="connsiteY22" fmla="*/ 795866 h 3877733"/>
              <a:gd name="connsiteX23" fmla="*/ 1318717 w 6517250"/>
              <a:gd name="connsiteY23" fmla="*/ 237066 h 3877733"/>
              <a:gd name="connsiteX24" fmla="*/ 285784 w 6517250"/>
              <a:gd name="connsiteY24" fmla="*/ 2641600 h 3877733"/>
              <a:gd name="connsiteX25" fmla="*/ 0 w 6517250"/>
              <a:gd name="connsiteY25" fmla="*/ 2212948 h 3877733"/>
              <a:gd name="connsiteX26" fmla="*/ 903850 w 6517250"/>
              <a:gd name="connsiteY26" fmla="*/ 3733800 h 3877733"/>
              <a:gd name="connsiteX27" fmla="*/ 1919850 w 6517250"/>
              <a:gd name="connsiteY27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205880 w 6437346"/>
              <a:gd name="connsiteY24" fmla="*/ 2641600 h 3877733"/>
              <a:gd name="connsiteX25" fmla="*/ 0 w 6437346"/>
              <a:gd name="connsiteY25" fmla="*/ 3070204 h 3877733"/>
              <a:gd name="connsiteX26" fmla="*/ 823946 w 6437346"/>
              <a:gd name="connsiteY26" fmla="*/ 3733800 h 3877733"/>
              <a:gd name="connsiteX27" fmla="*/ 1839946 w 6437346"/>
              <a:gd name="connsiteY27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268410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1238813 w 6437346"/>
              <a:gd name="connsiteY22" fmla="*/ 237066 h 3877733"/>
              <a:gd name="connsiteX23" fmla="*/ 0 w 6437346"/>
              <a:gd name="connsiteY23" fmla="*/ 3070204 h 3877733"/>
              <a:gd name="connsiteX24" fmla="*/ 823946 w 6437346"/>
              <a:gd name="connsiteY24" fmla="*/ 3733800 h 3877733"/>
              <a:gd name="connsiteX25" fmla="*/ 1268410 w 6437346"/>
              <a:gd name="connsiteY25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237066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1237174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3784075 w 6437346"/>
              <a:gd name="connsiteY10" fmla="*/ 3313679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31367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45653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823946 w 6437346"/>
              <a:gd name="connsiteY22" fmla="*/ 4019576 h 4163509"/>
              <a:gd name="connsiteX23" fmla="*/ 1268410 w 6437346"/>
              <a:gd name="connsiteY23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1268410 w 6437346"/>
              <a:gd name="connsiteY22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302813 w 6437346"/>
              <a:gd name="connsiteY10" fmla="*/ 3596242 h 4163509"/>
              <a:gd name="connsiteX11" fmla="*/ 4642413 w 6437346"/>
              <a:gd name="connsiteY11" fmla="*/ 4112709 h 4163509"/>
              <a:gd name="connsiteX12" fmla="*/ 5709213 w 6437346"/>
              <a:gd name="connsiteY12" fmla="*/ 3774042 h 4163509"/>
              <a:gd name="connsiteX13" fmla="*/ 6437346 w 6437346"/>
              <a:gd name="connsiteY13" fmla="*/ 3054376 h 4163509"/>
              <a:gd name="connsiteX14" fmla="*/ 6191813 w 6437346"/>
              <a:gd name="connsiteY14" fmla="*/ 1818242 h 4163509"/>
              <a:gd name="connsiteX15" fmla="*/ 5404413 w 6437346"/>
              <a:gd name="connsiteY15" fmla="*/ 1140909 h 4163509"/>
              <a:gd name="connsiteX16" fmla="*/ 5022848 w 6437346"/>
              <a:gd name="connsiteY16" fmla="*/ 0 h 4163509"/>
              <a:gd name="connsiteX17" fmla="*/ 3982013 w 6437346"/>
              <a:gd name="connsiteY17" fmla="*/ 1386442 h 4163509"/>
              <a:gd name="connsiteX18" fmla="*/ 4185213 w 6437346"/>
              <a:gd name="connsiteY18" fmla="*/ 582109 h 4163509"/>
              <a:gd name="connsiteX19" fmla="*/ 1238813 w 6437346"/>
              <a:gd name="connsiteY19" fmla="*/ 1522950 h 4163509"/>
              <a:gd name="connsiteX20" fmla="*/ 0 w 6437346"/>
              <a:gd name="connsiteY20" fmla="*/ 3355980 h 4163509"/>
              <a:gd name="connsiteX21" fmla="*/ 1268410 w 6437346"/>
              <a:gd name="connsiteY21" fmla="*/ 2935842 h 4163509"/>
              <a:gd name="connsiteX0" fmla="*/ 1268410 w 6475426"/>
              <a:gd name="connsiteY0" fmla="*/ 2935842 h 4163509"/>
              <a:gd name="connsiteX1" fmla="*/ 3499413 w 6475426"/>
              <a:gd name="connsiteY1" fmla="*/ 2918909 h 4163509"/>
              <a:gd name="connsiteX2" fmla="*/ 2796680 w 6475426"/>
              <a:gd name="connsiteY2" fmla="*/ 3511576 h 4163509"/>
              <a:gd name="connsiteX3" fmla="*/ 3220013 w 6475426"/>
              <a:gd name="connsiteY3" fmla="*/ 3426909 h 4163509"/>
              <a:gd name="connsiteX4" fmla="*/ 3101480 w 6475426"/>
              <a:gd name="connsiteY4" fmla="*/ 3816376 h 4163509"/>
              <a:gd name="connsiteX5" fmla="*/ 3550213 w 6475426"/>
              <a:gd name="connsiteY5" fmla="*/ 3587776 h 4163509"/>
              <a:gd name="connsiteX6" fmla="*/ 3330080 w 6475426"/>
              <a:gd name="connsiteY6" fmla="*/ 4163509 h 4163509"/>
              <a:gd name="connsiteX7" fmla="*/ 4583146 w 6475426"/>
              <a:gd name="connsiteY7" fmla="*/ 3503109 h 4163509"/>
              <a:gd name="connsiteX8" fmla="*/ 3784075 w 6475426"/>
              <a:gd name="connsiteY8" fmla="*/ 3456531 h 4163509"/>
              <a:gd name="connsiteX9" fmla="*/ 4845613 w 6475426"/>
              <a:gd name="connsiteY9" fmla="*/ 2614109 h 4163509"/>
              <a:gd name="connsiteX10" fmla="*/ 5302813 w 6475426"/>
              <a:gd name="connsiteY10" fmla="*/ 3596242 h 4163509"/>
              <a:gd name="connsiteX11" fmla="*/ 4642413 w 6475426"/>
              <a:gd name="connsiteY11" fmla="*/ 4112709 h 4163509"/>
              <a:gd name="connsiteX12" fmla="*/ 5709213 w 6475426"/>
              <a:gd name="connsiteY12" fmla="*/ 3774042 h 4163509"/>
              <a:gd name="connsiteX13" fmla="*/ 6475426 w 6475426"/>
              <a:gd name="connsiteY13" fmla="*/ 3228463 h 4163509"/>
              <a:gd name="connsiteX14" fmla="*/ 6191813 w 6475426"/>
              <a:gd name="connsiteY14" fmla="*/ 1818242 h 4163509"/>
              <a:gd name="connsiteX15" fmla="*/ 5404413 w 6475426"/>
              <a:gd name="connsiteY15" fmla="*/ 1140909 h 4163509"/>
              <a:gd name="connsiteX16" fmla="*/ 5022848 w 6475426"/>
              <a:gd name="connsiteY16" fmla="*/ 0 h 4163509"/>
              <a:gd name="connsiteX17" fmla="*/ 3982013 w 6475426"/>
              <a:gd name="connsiteY17" fmla="*/ 1386442 h 4163509"/>
              <a:gd name="connsiteX18" fmla="*/ 4185213 w 6475426"/>
              <a:gd name="connsiteY18" fmla="*/ 582109 h 4163509"/>
              <a:gd name="connsiteX19" fmla="*/ 1238813 w 6475426"/>
              <a:gd name="connsiteY19" fmla="*/ 1522950 h 4163509"/>
              <a:gd name="connsiteX20" fmla="*/ 0 w 6475426"/>
              <a:gd name="connsiteY20" fmla="*/ 3355980 h 4163509"/>
              <a:gd name="connsiteX21" fmla="*/ 1268410 w 6475426"/>
              <a:gd name="connsiteY21" fmla="*/ 2935842 h 41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75426" h="4163509">
                <a:moveTo>
                  <a:pt x="1268410" y="2935842"/>
                </a:moveTo>
                <a:lnTo>
                  <a:pt x="3499413" y="2918909"/>
                </a:lnTo>
                <a:lnTo>
                  <a:pt x="2796680" y="3511576"/>
                </a:lnTo>
                <a:lnTo>
                  <a:pt x="3220013" y="3426909"/>
                </a:lnTo>
                <a:lnTo>
                  <a:pt x="3101480" y="3816376"/>
                </a:lnTo>
                <a:lnTo>
                  <a:pt x="3550213" y="3587776"/>
                </a:lnTo>
                <a:lnTo>
                  <a:pt x="3330080" y="4163509"/>
                </a:lnTo>
                <a:lnTo>
                  <a:pt x="4583146" y="3503109"/>
                </a:lnTo>
                <a:lnTo>
                  <a:pt x="3784075" y="3456531"/>
                </a:lnTo>
                <a:lnTo>
                  <a:pt x="4845613" y="2614109"/>
                </a:lnTo>
                <a:lnTo>
                  <a:pt x="5302813" y="3596242"/>
                </a:lnTo>
                <a:lnTo>
                  <a:pt x="4642413" y="4112709"/>
                </a:lnTo>
                <a:lnTo>
                  <a:pt x="5709213" y="3774042"/>
                </a:lnTo>
                <a:lnTo>
                  <a:pt x="6475426" y="3228463"/>
                </a:lnTo>
                <a:lnTo>
                  <a:pt x="6191813" y="1818242"/>
                </a:lnTo>
                <a:lnTo>
                  <a:pt x="5404413" y="1140909"/>
                </a:lnTo>
                <a:lnTo>
                  <a:pt x="5022848" y="0"/>
                </a:lnTo>
                <a:lnTo>
                  <a:pt x="3982013" y="1386442"/>
                </a:lnTo>
                <a:lnTo>
                  <a:pt x="4185213" y="582109"/>
                </a:lnTo>
                <a:lnTo>
                  <a:pt x="1238813" y="1522950"/>
                </a:lnTo>
                <a:lnTo>
                  <a:pt x="0" y="3355980"/>
                </a:lnTo>
                <a:lnTo>
                  <a:pt x="1268410" y="2935842"/>
                </a:lnTo>
                <a:close/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visibility polygon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46576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3261751" y="3822172"/>
            <a:ext cx="3058629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椭圆 7"/>
          <p:cNvSpPr/>
          <p:nvPr/>
        </p:nvSpPr>
        <p:spPr bwMode="auto">
          <a:xfrm>
            <a:off x="3219416" y="3786183"/>
            <a:ext cx="71438" cy="7143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 rot="16200000" flipV="1">
            <a:off x="2975235" y="3213899"/>
            <a:ext cx="2335719" cy="12927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椭圆 20"/>
          <p:cNvSpPr/>
          <p:nvPr/>
        </p:nvSpPr>
        <p:spPr bwMode="auto">
          <a:xfrm>
            <a:off x="4757211" y="4980000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4454525" y="4466702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62976" y="49800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04264" y="429104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5" name="椭圆 24"/>
          <p:cNvSpPr/>
          <p:nvPr/>
        </p:nvSpPr>
        <p:spPr bwMode="auto">
          <a:xfrm>
            <a:off x="4101037" y="3786190"/>
            <a:ext cx="71438" cy="71438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7472" y="34168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548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0941 -0.000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22" grpId="0" animBg="1"/>
      <p:bldP spid="23" grpId="0"/>
      <p:bldP spid="24" grpId="0"/>
      <p:bldP spid="25" grpId="0" animBg="1"/>
      <p:bldP spid="2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 bwMode="auto">
          <a:xfrm>
            <a:off x="1000100" y="1928785"/>
            <a:ext cx="6388080" cy="3067056"/>
          </a:xfrm>
          <a:custGeom>
            <a:avLst/>
            <a:gdLst>
              <a:gd name="connsiteX0" fmla="*/ 1261533 w 6392333"/>
              <a:gd name="connsiteY0" fmla="*/ 2328334 h 2980267"/>
              <a:gd name="connsiteX1" fmla="*/ 287866 w 6392333"/>
              <a:gd name="connsiteY1" fmla="*/ 2980267 h 2980267"/>
              <a:gd name="connsiteX2" fmla="*/ 0 w 6392333"/>
              <a:gd name="connsiteY2" fmla="*/ 2751667 h 2980267"/>
              <a:gd name="connsiteX3" fmla="*/ 1236133 w 6392333"/>
              <a:gd name="connsiteY3" fmla="*/ 948267 h 2980267"/>
              <a:gd name="connsiteX4" fmla="*/ 4182533 w 6392333"/>
              <a:gd name="connsiteY4" fmla="*/ 0 h 2980267"/>
              <a:gd name="connsiteX5" fmla="*/ 3987800 w 6392333"/>
              <a:gd name="connsiteY5" fmla="*/ 795867 h 2980267"/>
              <a:gd name="connsiteX6" fmla="*/ 5469466 w 6392333"/>
              <a:gd name="connsiteY6" fmla="*/ 0 h 2980267"/>
              <a:gd name="connsiteX7" fmla="*/ 5410200 w 6392333"/>
              <a:gd name="connsiteY7" fmla="*/ 567267 h 2980267"/>
              <a:gd name="connsiteX8" fmla="*/ 6180666 w 6392333"/>
              <a:gd name="connsiteY8" fmla="*/ 1227667 h 2980267"/>
              <a:gd name="connsiteX9" fmla="*/ 6392333 w 6392333"/>
              <a:gd name="connsiteY9" fmla="*/ 2218267 h 2980267"/>
              <a:gd name="connsiteX10" fmla="*/ 4851400 w 6392333"/>
              <a:gd name="connsiteY10" fmla="*/ 2006600 h 2980267"/>
              <a:gd name="connsiteX11" fmla="*/ 4038600 w 6392333"/>
              <a:gd name="connsiteY11" fmla="*/ 2641600 h 2980267"/>
              <a:gd name="connsiteX12" fmla="*/ 3513666 w 6392333"/>
              <a:gd name="connsiteY12" fmla="*/ 2328334 h 2980267"/>
              <a:gd name="connsiteX13" fmla="*/ 1261533 w 6392333"/>
              <a:gd name="connsiteY13" fmla="*/ 2328334 h 2980267"/>
              <a:gd name="connsiteX0" fmla="*/ 1261533 w 6392333"/>
              <a:gd name="connsiteY0" fmla="*/ 2328334 h 2980267"/>
              <a:gd name="connsiteX1" fmla="*/ 287866 w 6392333"/>
              <a:gd name="connsiteY1" fmla="*/ 2980267 h 2980267"/>
              <a:gd name="connsiteX2" fmla="*/ 0 w 6392333"/>
              <a:gd name="connsiteY2" fmla="*/ 2751667 h 2980267"/>
              <a:gd name="connsiteX3" fmla="*/ 1236133 w 6392333"/>
              <a:gd name="connsiteY3" fmla="*/ 948267 h 2980267"/>
              <a:gd name="connsiteX4" fmla="*/ 4182533 w 6392333"/>
              <a:gd name="connsiteY4" fmla="*/ 0 h 2980267"/>
              <a:gd name="connsiteX5" fmla="*/ 3987800 w 6392333"/>
              <a:gd name="connsiteY5" fmla="*/ 795867 h 2980267"/>
              <a:gd name="connsiteX6" fmla="*/ 5255120 w 6392333"/>
              <a:gd name="connsiteY6" fmla="*/ 142852 h 2980267"/>
              <a:gd name="connsiteX7" fmla="*/ 5410200 w 6392333"/>
              <a:gd name="connsiteY7" fmla="*/ 567267 h 2980267"/>
              <a:gd name="connsiteX8" fmla="*/ 6180666 w 6392333"/>
              <a:gd name="connsiteY8" fmla="*/ 1227667 h 2980267"/>
              <a:gd name="connsiteX9" fmla="*/ 6392333 w 6392333"/>
              <a:gd name="connsiteY9" fmla="*/ 2218267 h 2980267"/>
              <a:gd name="connsiteX10" fmla="*/ 4851400 w 6392333"/>
              <a:gd name="connsiteY10" fmla="*/ 2006600 h 2980267"/>
              <a:gd name="connsiteX11" fmla="*/ 4038600 w 6392333"/>
              <a:gd name="connsiteY11" fmla="*/ 2641600 h 2980267"/>
              <a:gd name="connsiteX12" fmla="*/ 3513666 w 6392333"/>
              <a:gd name="connsiteY12" fmla="*/ 2328334 h 2980267"/>
              <a:gd name="connsiteX13" fmla="*/ 1261533 w 6392333"/>
              <a:gd name="connsiteY13" fmla="*/ 2328334 h 2980267"/>
              <a:gd name="connsiteX0" fmla="*/ 1261533 w 6392333"/>
              <a:gd name="connsiteY0" fmla="*/ 2328334 h 2751667"/>
              <a:gd name="connsiteX1" fmla="*/ 0 w 6392333"/>
              <a:gd name="connsiteY1" fmla="*/ 2751667 h 2751667"/>
              <a:gd name="connsiteX2" fmla="*/ 1236133 w 6392333"/>
              <a:gd name="connsiteY2" fmla="*/ 948267 h 2751667"/>
              <a:gd name="connsiteX3" fmla="*/ 4182533 w 6392333"/>
              <a:gd name="connsiteY3" fmla="*/ 0 h 2751667"/>
              <a:gd name="connsiteX4" fmla="*/ 3987800 w 6392333"/>
              <a:gd name="connsiteY4" fmla="*/ 795867 h 2751667"/>
              <a:gd name="connsiteX5" fmla="*/ 5255120 w 6392333"/>
              <a:gd name="connsiteY5" fmla="*/ 142852 h 2751667"/>
              <a:gd name="connsiteX6" fmla="*/ 5410200 w 6392333"/>
              <a:gd name="connsiteY6" fmla="*/ 567267 h 2751667"/>
              <a:gd name="connsiteX7" fmla="*/ 6180666 w 6392333"/>
              <a:gd name="connsiteY7" fmla="*/ 1227667 h 2751667"/>
              <a:gd name="connsiteX8" fmla="*/ 6392333 w 6392333"/>
              <a:gd name="connsiteY8" fmla="*/ 2218267 h 2751667"/>
              <a:gd name="connsiteX9" fmla="*/ 4851400 w 6392333"/>
              <a:gd name="connsiteY9" fmla="*/ 2006600 h 2751667"/>
              <a:gd name="connsiteX10" fmla="*/ 4038600 w 6392333"/>
              <a:gd name="connsiteY10" fmla="*/ 2641600 h 2751667"/>
              <a:gd name="connsiteX11" fmla="*/ 3513666 w 6392333"/>
              <a:gd name="connsiteY11" fmla="*/ 2328334 h 2751667"/>
              <a:gd name="connsiteX12" fmla="*/ 1261533 w 6392333"/>
              <a:gd name="connsiteY12" fmla="*/ 2328334 h 2751667"/>
              <a:gd name="connsiteX0" fmla="*/ 1261533 w 6388080"/>
              <a:gd name="connsiteY0" fmla="*/ 2328334 h 2751667"/>
              <a:gd name="connsiteX1" fmla="*/ 0 w 6388080"/>
              <a:gd name="connsiteY1" fmla="*/ 2751667 h 2751667"/>
              <a:gd name="connsiteX2" fmla="*/ 1236133 w 6388080"/>
              <a:gd name="connsiteY2" fmla="*/ 948267 h 2751667"/>
              <a:gd name="connsiteX3" fmla="*/ 4182533 w 6388080"/>
              <a:gd name="connsiteY3" fmla="*/ 0 h 2751667"/>
              <a:gd name="connsiteX4" fmla="*/ 3987800 w 6388080"/>
              <a:gd name="connsiteY4" fmla="*/ 795867 h 2751667"/>
              <a:gd name="connsiteX5" fmla="*/ 5255120 w 6388080"/>
              <a:gd name="connsiteY5" fmla="*/ 142852 h 2751667"/>
              <a:gd name="connsiteX6" fmla="*/ 5410200 w 6388080"/>
              <a:gd name="connsiteY6" fmla="*/ 567267 h 2751667"/>
              <a:gd name="connsiteX7" fmla="*/ 6180666 w 6388080"/>
              <a:gd name="connsiteY7" fmla="*/ 1227667 h 2751667"/>
              <a:gd name="connsiteX8" fmla="*/ 6388080 w 6388080"/>
              <a:gd name="connsiteY8" fmla="*/ 2314040 h 2751667"/>
              <a:gd name="connsiteX9" fmla="*/ 4851400 w 6388080"/>
              <a:gd name="connsiteY9" fmla="*/ 2006600 h 2751667"/>
              <a:gd name="connsiteX10" fmla="*/ 4038600 w 6388080"/>
              <a:gd name="connsiteY10" fmla="*/ 2641600 h 2751667"/>
              <a:gd name="connsiteX11" fmla="*/ 3513666 w 6388080"/>
              <a:gd name="connsiteY11" fmla="*/ 2328334 h 2751667"/>
              <a:gd name="connsiteX12" fmla="*/ 1261533 w 6388080"/>
              <a:gd name="connsiteY12" fmla="*/ 2328334 h 2751667"/>
              <a:gd name="connsiteX0" fmla="*/ 1261533 w 6388080"/>
              <a:gd name="connsiteY0" fmla="*/ 2328334 h 2751667"/>
              <a:gd name="connsiteX1" fmla="*/ 0 w 6388080"/>
              <a:gd name="connsiteY1" fmla="*/ 2751667 h 2751667"/>
              <a:gd name="connsiteX2" fmla="*/ 1236133 w 6388080"/>
              <a:gd name="connsiteY2" fmla="*/ 948267 h 2751667"/>
              <a:gd name="connsiteX3" fmla="*/ 4182533 w 6388080"/>
              <a:gd name="connsiteY3" fmla="*/ 0 h 2751667"/>
              <a:gd name="connsiteX4" fmla="*/ 3987800 w 6388080"/>
              <a:gd name="connsiteY4" fmla="*/ 795867 h 2751667"/>
              <a:gd name="connsiteX5" fmla="*/ 5255120 w 6388080"/>
              <a:gd name="connsiteY5" fmla="*/ 142852 h 2751667"/>
              <a:gd name="connsiteX6" fmla="*/ 5410200 w 6388080"/>
              <a:gd name="connsiteY6" fmla="*/ 567267 h 2751667"/>
              <a:gd name="connsiteX7" fmla="*/ 6180666 w 6388080"/>
              <a:gd name="connsiteY7" fmla="*/ 1227667 h 2751667"/>
              <a:gd name="connsiteX8" fmla="*/ 6388080 w 6388080"/>
              <a:gd name="connsiteY8" fmla="*/ 2314040 h 2751667"/>
              <a:gd name="connsiteX9" fmla="*/ 5282167 w 6388080"/>
              <a:gd name="connsiteY9" fmla="*/ 2096571 h 2751667"/>
              <a:gd name="connsiteX10" fmla="*/ 4851400 w 6388080"/>
              <a:gd name="connsiteY10" fmla="*/ 2006600 h 2751667"/>
              <a:gd name="connsiteX11" fmla="*/ 4038600 w 6388080"/>
              <a:gd name="connsiteY11" fmla="*/ 2641600 h 2751667"/>
              <a:gd name="connsiteX12" fmla="*/ 3513666 w 6388080"/>
              <a:gd name="connsiteY12" fmla="*/ 2328334 h 2751667"/>
              <a:gd name="connsiteX13" fmla="*/ 1261533 w 6388080"/>
              <a:gd name="connsiteY13" fmla="*/ 2328334 h 2751667"/>
              <a:gd name="connsiteX0" fmla="*/ 1261533 w 6388080"/>
              <a:gd name="connsiteY0" fmla="*/ 2328334 h 2751667"/>
              <a:gd name="connsiteX1" fmla="*/ 0 w 6388080"/>
              <a:gd name="connsiteY1" fmla="*/ 2751667 h 2751667"/>
              <a:gd name="connsiteX2" fmla="*/ 1236133 w 6388080"/>
              <a:gd name="connsiteY2" fmla="*/ 948267 h 2751667"/>
              <a:gd name="connsiteX3" fmla="*/ 4182533 w 6388080"/>
              <a:gd name="connsiteY3" fmla="*/ 0 h 2751667"/>
              <a:gd name="connsiteX4" fmla="*/ 3987800 w 6388080"/>
              <a:gd name="connsiteY4" fmla="*/ 795867 h 2751667"/>
              <a:gd name="connsiteX5" fmla="*/ 5255120 w 6388080"/>
              <a:gd name="connsiteY5" fmla="*/ 142852 h 2751667"/>
              <a:gd name="connsiteX6" fmla="*/ 5410200 w 6388080"/>
              <a:gd name="connsiteY6" fmla="*/ 567267 h 2751667"/>
              <a:gd name="connsiteX7" fmla="*/ 6180666 w 6388080"/>
              <a:gd name="connsiteY7" fmla="*/ 1227667 h 2751667"/>
              <a:gd name="connsiteX8" fmla="*/ 6388080 w 6388080"/>
              <a:gd name="connsiteY8" fmla="*/ 2314040 h 2751667"/>
              <a:gd name="connsiteX9" fmla="*/ 5282167 w 6388080"/>
              <a:gd name="connsiteY9" fmla="*/ 2096571 h 2751667"/>
              <a:gd name="connsiteX10" fmla="*/ 5282167 w 6388080"/>
              <a:gd name="connsiteY10" fmla="*/ 2088104 h 2751667"/>
              <a:gd name="connsiteX11" fmla="*/ 4851400 w 6388080"/>
              <a:gd name="connsiteY11" fmla="*/ 2006600 h 2751667"/>
              <a:gd name="connsiteX12" fmla="*/ 4038600 w 6388080"/>
              <a:gd name="connsiteY12" fmla="*/ 2641600 h 2751667"/>
              <a:gd name="connsiteX13" fmla="*/ 3513666 w 6388080"/>
              <a:gd name="connsiteY13" fmla="*/ 2328334 h 2751667"/>
              <a:gd name="connsiteX14" fmla="*/ 1261533 w 6388080"/>
              <a:gd name="connsiteY14" fmla="*/ 2328334 h 2751667"/>
              <a:gd name="connsiteX0" fmla="*/ 1261533 w 6388080"/>
              <a:gd name="connsiteY0" fmla="*/ 2333112 h 2756445"/>
              <a:gd name="connsiteX1" fmla="*/ 0 w 6388080"/>
              <a:gd name="connsiteY1" fmla="*/ 2756445 h 2756445"/>
              <a:gd name="connsiteX2" fmla="*/ 1236133 w 6388080"/>
              <a:gd name="connsiteY2" fmla="*/ 953045 h 2756445"/>
              <a:gd name="connsiteX3" fmla="*/ 4182533 w 6388080"/>
              <a:gd name="connsiteY3" fmla="*/ 4778 h 2756445"/>
              <a:gd name="connsiteX4" fmla="*/ 3987800 w 6388080"/>
              <a:gd name="connsiteY4" fmla="*/ 800645 h 2756445"/>
              <a:gd name="connsiteX5" fmla="*/ 5203779 w 6388080"/>
              <a:gd name="connsiteY5" fmla="*/ 0 h 2756445"/>
              <a:gd name="connsiteX6" fmla="*/ 5410200 w 6388080"/>
              <a:gd name="connsiteY6" fmla="*/ 572045 h 2756445"/>
              <a:gd name="connsiteX7" fmla="*/ 6180666 w 6388080"/>
              <a:gd name="connsiteY7" fmla="*/ 1232445 h 2756445"/>
              <a:gd name="connsiteX8" fmla="*/ 6388080 w 6388080"/>
              <a:gd name="connsiteY8" fmla="*/ 2318818 h 2756445"/>
              <a:gd name="connsiteX9" fmla="*/ 5282167 w 6388080"/>
              <a:gd name="connsiteY9" fmla="*/ 2101349 h 2756445"/>
              <a:gd name="connsiteX10" fmla="*/ 5282167 w 6388080"/>
              <a:gd name="connsiteY10" fmla="*/ 2092882 h 2756445"/>
              <a:gd name="connsiteX11" fmla="*/ 4851400 w 6388080"/>
              <a:gd name="connsiteY11" fmla="*/ 2011378 h 2756445"/>
              <a:gd name="connsiteX12" fmla="*/ 4038600 w 6388080"/>
              <a:gd name="connsiteY12" fmla="*/ 2646378 h 2756445"/>
              <a:gd name="connsiteX13" fmla="*/ 3513666 w 6388080"/>
              <a:gd name="connsiteY13" fmla="*/ 2333112 h 2756445"/>
              <a:gd name="connsiteX14" fmla="*/ 1261533 w 6388080"/>
              <a:gd name="connsiteY14" fmla="*/ 2333112 h 2756445"/>
              <a:gd name="connsiteX0" fmla="*/ 1261533 w 6388080"/>
              <a:gd name="connsiteY0" fmla="*/ 2553245 h 2976578"/>
              <a:gd name="connsiteX1" fmla="*/ 0 w 6388080"/>
              <a:gd name="connsiteY1" fmla="*/ 2976578 h 2976578"/>
              <a:gd name="connsiteX2" fmla="*/ 1236133 w 6388080"/>
              <a:gd name="connsiteY2" fmla="*/ 1173178 h 2976578"/>
              <a:gd name="connsiteX3" fmla="*/ 4182533 w 6388080"/>
              <a:gd name="connsiteY3" fmla="*/ 224911 h 2976578"/>
              <a:gd name="connsiteX4" fmla="*/ 3987800 w 6388080"/>
              <a:gd name="connsiteY4" fmla="*/ 1020778 h 2976578"/>
              <a:gd name="connsiteX5" fmla="*/ 5136046 w 6388080"/>
              <a:gd name="connsiteY5" fmla="*/ 0 h 2976578"/>
              <a:gd name="connsiteX6" fmla="*/ 5410200 w 6388080"/>
              <a:gd name="connsiteY6" fmla="*/ 792178 h 2976578"/>
              <a:gd name="connsiteX7" fmla="*/ 6180666 w 6388080"/>
              <a:gd name="connsiteY7" fmla="*/ 1452578 h 2976578"/>
              <a:gd name="connsiteX8" fmla="*/ 6388080 w 6388080"/>
              <a:gd name="connsiteY8" fmla="*/ 2538951 h 2976578"/>
              <a:gd name="connsiteX9" fmla="*/ 5282167 w 6388080"/>
              <a:gd name="connsiteY9" fmla="*/ 2321482 h 2976578"/>
              <a:gd name="connsiteX10" fmla="*/ 5282167 w 6388080"/>
              <a:gd name="connsiteY10" fmla="*/ 2313015 h 2976578"/>
              <a:gd name="connsiteX11" fmla="*/ 4851400 w 6388080"/>
              <a:gd name="connsiteY11" fmla="*/ 2231511 h 2976578"/>
              <a:gd name="connsiteX12" fmla="*/ 4038600 w 6388080"/>
              <a:gd name="connsiteY12" fmla="*/ 2866511 h 2976578"/>
              <a:gd name="connsiteX13" fmla="*/ 3513666 w 6388080"/>
              <a:gd name="connsiteY13" fmla="*/ 2553245 h 2976578"/>
              <a:gd name="connsiteX14" fmla="*/ 1261533 w 6388080"/>
              <a:gd name="connsiteY14" fmla="*/ 2553245 h 2976578"/>
              <a:gd name="connsiteX0" fmla="*/ 1261533 w 6388080"/>
              <a:gd name="connsiteY0" fmla="*/ 2553245 h 3067056"/>
              <a:gd name="connsiteX1" fmla="*/ 0 w 6388080"/>
              <a:gd name="connsiteY1" fmla="*/ 2976578 h 3067056"/>
              <a:gd name="connsiteX2" fmla="*/ 1236133 w 6388080"/>
              <a:gd name="connsiteY2" fmla="*/ 1173178 h 3067056"/>
              <a:gd name="connsiteX3" fmla="*/ 4182533 w 6388080"/>
              <a:gd name="connsiteY3" fmla="*/ 224911 h 3067056"/>
              <a:gd name="connsiteX4" fmla="*/ 3987800 w 6388080"/>
              <a:gd name="connsiteY4" fmla="*/ 1020778 h 3067056"/>
              <a:gd name="connsiteX5" fmla="*/ 5136046 w 6388080"/>
              <a:gd name="connsiteY5" fmla="*/ 0 h 3067056"/>
              <a:gd name="connsiteX6" fmla="*/ 5410200 w 6388080"/>
              <a:gd name="connsiteY6" fmla="*/ 792178 h 3067056"/>
              <a:gd name="connsiteX7" fmla="*/ 6180666 w 6388080"/>
              <a:gd name="connsiteY7" fmla="*/ 1452578 h 3067056"/>
              <a:gd name="connsiteX8" fmla="*/ 6388080 w 6388080"/>
              <a:gd name="connsiteY8" fmla="*/ 2538951 h 3067056"/>
              <a:gd name="connsiteX9" fmla="*/ 5282167 w 6388080"/>
              <a:gd name="connsiteY9" fmla="*/ 2321482 h 3067056"/>
              <a:gd name="connsiteX10" fmla="*/ 5282167 w 6388080"/>
              <a:gd name="connsiteY10" fmla="*/ 2313015 h 3067056"/>
              <a:gd name="connsiteX11" fmla="*/ 4851400 w 6388080"/>
              <a:gd name="connsiteY11" fmla="*/ 2231511 h 3067056"/>
              <a:gd name="connsiteX12" fmla="*/ 3775601 w 6388080"/>
              <a:gd name="connsiteY12" fmla="*/ 3067056 h 3067056"/>
              <a:gd name="connsiteX13" fmla="*/ 3513666 w 6388080"/>
              <a:gd name="connsiteY13" fmla="*/ 2553245 h 3067056"/>
              <a:gd name="connsiteX14" fmla="*/ 1261533 w 6388080"/>
              <a:gd name="connsiteY14" fmla="*/ 2553245 h 3067056"/>
              <a:gd name="connsiteX0" fmla="*/ 1261533 w 6388080"/>
              <a:gd name="connsiteY0" fmla="*/ 2553245 h 3067056"/>
              <a:gd name="connsiteX1" fmla="*/ 0 w 6388080"/>
              <a:gd name="connsiteY1" fmla="*/ 2976578 h 3067056"/>
              <a:gd name="connsiteX2" fmla="*/ 1236133 w 6388080"/>
              <a:gd name="connsiteY2" fmla="*/ 1173178 h 3067056"/>
              <a:gd name="connsiteX3" fmla="*/ 4182533 w 6388080"/>
              <a:gd name="connsiteY3" fmla="*/ 224911 h 3067056"/>
              <a:gd name="connsiteX4" fmla="*/ 3987800 w 6388080"/>
              <a:gd name="connsiteY4" fmla="*/ 1020778 h 3067056"/>
              <a:gd name="connsiteX5" fmla="*/ 5136046 w 6388080"/>
              <a:gd name="connsiteY5" fmla="*/ 0 h 3067056"/>
              <a:gd name="connsiteX6" fmla="*/ 5410200 w 6388080"/>
              <a:gd name="connsiteY6" fmla="*/ 792178 h 3067056"/>
              <a:gd name="connsiteX7" fmla="*/ 6180666 w 6388080"/>
              <a:gd name="connsiteY7" fmla="*/ 1452578 h 3067056"/>
              <a:gd name="connsiteX8" fmla="*/ 6388080 w 6388080"/>
              <a:gd name="connsiteY8" fmla="*/ 2538951 h 3067056"/>
              <a:gd name="connsiteX9" fmla="*/ 5282167 w 6388080"/>
              <a:gd name="connsiteY9" fmla="*/ 2321482 h 3067056"/>
              <a:gd name="connsiteX10" fmla="*/ 5235588 w 6388080"/>
              <a:gd name="connsiteY10" fmla="*/ 2306130 h 3067056"/>
              <a:gd name="connsiteX11" fmla="*/ 4851400 w 6388080"/>
              <a:gd name="connsiteY11" fmla="*/ 2231511 h 3067056"/>
              <a:gd name="connsiteX12" fmla="*/ 3775601 w 6388080"/>
              <a:gd name="connsiteY12" fmla="*/ 3067056 h 3067056"/>
              <a:gd name="connsiteX13" fmla="*/ 3513666 w 6388080"/>
              <a:gd name="connsiteY13" fmla="*/ 2553245 h 3067056"/>
              <a:gd name="connsiteX14" fmla="*/ 1261533 w 6388080"/>
              <a:gd name="connsiteY14" fmla="*/ 2553245 h 3067056"/>
              <a:gd name="connsiteX0" fmla="*/ 1261533 w 6388080"/>
              <a:gd name="connsiteY0" fmla="*/ 2553245 h 3067056"/>
              <a:gd name="connsiteX1" fmla="*/ 0 w 6388080"/>
              <a:gd name="connsiteY1" fmla="*/ 2976578 h 3067056"/>
              <a:gd name="connsiteX2" fmla="*/ 1236133 w 6388080"/>
              <a:gd name="connsiteY2" fmla="*/ 1173178 h 3067056"/>
              <a:gd name="connsiteX3" fmla="*/ 4182533 w 6388080"/>
              <a:gd name="connsiteY3" fmla="*/ 224911 h 3067056"/>
              <a:gd name="connsiteX4" fmla="*/ 3987800 w 6388080"/>
              <a:gd name="connsiteY4" fmla="*/ 1020778 h 3067056"/>
              <a:gd name="connsiteX5" fmla="*/ 5136046 w 6388080"/>
              <a:gd name="connsiteY5" fmla="*/ 0 h 3067056"/>
              <a:gd name="connsiteX6" fmla="*/ 5410200 w 6388080"/>
              <a:gd name="connsiteY6" fmla="*/ 792178 h 3067056"/>
              <a:gd name="connsiteX7" fmla="*/ 6180666 w 6388080"/>
              <a:gd name="connsiteY7" fmla="*/ 1452578 h 3067056"/>
              <a:gd name="connsiteX8" fmla="*/ 6388080 w 6388080"/>
              <a:gd name="connsiteY8" fmla="*/ 2538951 h 3067056"/>
              <a:gd name="connsiteX9" fmla="*/ 5235588 w 6388080"/>
              <a:gd name="connsiteY9" fmla="*/ 2306130 h 3067056"/>
              <a:gd name="connsiteX10" fmla="*/ 4851400 w 6388080"/>
              <a:gd name="connsiteY10" fmla="*/ 2231511 h 3067056"/>
              <a:gd name="connsiteX11" fmla="*/ 3775601 w 6388080"/>
              <a:gd name="connsiteY11" fmla="*/ 3067056 h 3067056"/>
              <a:gd name="connsiteX12" fmla="*/ 3513666 w 6388080"/>
              <a:gd name="connsiteY12" fmla="*/ 2553245 h 3067056"/>
              <a:gd name="connsiteX13" fmla="*/ 1261533 w 6388080"/>
              <a:gd name="connsiteY13" fmla="*/ 2553245 h 3067056"/>
              <a:gd name="connsiteX0" fmla="*/ 1261533 w 6388080"/>
              <a:gd name="connsiteY0" fmla="*/ 2553245 h 3067056"/>
              <a:gd name="connsiteX1" fmla="*/ 0 w 6388080"/>
              <a:gd name="connsiteY1" fmla="*/ 2976578 h 3067056"/>
              <a:gd name="connsiteX2" fmla="*/ 1236133 w 6388080"/>
              <a:gd name="connsiteY2" fmla="*/ 1173178 h 3067056"/>
              <a:gd name="connsiteX3" fmla="*/ 4182533 w 6388080"/>
              <a:gd name="connsiteY3" fmla="*/ 224911 h 3067056"/>
              <a:gd name="connsiteX4" fmla="*/ 3987800 w 6388080"/>
              <a:gd name="connsiteY4" fmla="*/ 1020778 h 3067056"/>
              <a:gd name="connsiteX5" fmla="*/ 5136046 w 6388080"/>
              <a:gd name="connsiteY5" fmla="*/ 0 h 3067056"/>
              <a:gd name="connsiteX6" fmla="*/ 5410200 w 6388080"/>
              <a:gd name="connsiteY6" fmla="*/ 792178 h 3067056"/>
              <a:gd name="connsiteX7" fmla="*/ 6180666 w 6388080"/>
              <a:gd name="connsiteY7" fmla="*/ 1452578 h 3067056"/>
              <a:gd name="connsiteX8" fmla="*/ 6388080 w 6388080"/>
              <a:gd name="connsiteY8" fmla="*/ 2538951 h 3067056"/>
              <a:gd name="connsiteX9" fmla="*/ 5260447 w 6388080"/>
              <a:gd name="connsiteY9" fmla="*/ 2299245 h 3067056"/>
              <a:gd name="connsiteX10" fmla="*/ 4851400 w 6388080"/>
              <a:gd name="connsiteY10" fmla="*/ 2231511 h 3067056"/>
              <a:gd name="connsiteX11" fmla="*/ 3775601 w 6388080"/>
              <a:gd name="connsiteY11" fmla="*/ 3067056 h 3067056"/>
              <a:gd name="connsiteX12" fmla="*/ 3513666 w 6388080"/>
              <a:gd name="connsiteY12" fmla="*/ 2553245 h 3067056"/>
              <a:gd name="connsiteX13" fmla="*/ 1261533 w 6388080"/>
              <a:gd name="connsiteY13" fmla="*/ 2553245 h 306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88080" h="3067056">
                <a:moveTo>
                  <a:pt x="1261533" y="2553245"/>
                </a:moveTo>
                <a:lnTo>
                  <a:pt x="0" y="2976578"/>
                </a:lnTo>
                <a:lnTo>
                  <a:pt x="1236133" y="1173178"/>
                </a:lnTo>
                <a:lnTo>
                  <a:pt x="4182533" y="224911"/>
                </a:lnTo>
                <a:lnTo>
                  <a:pt x="3987800" y="1020778"/>
                </a:lnTo>
                <a:lnTo>
                  <a:pt x="5136046" y="0"/>
                </a:lnTo>
                <a:lnTo>
                  <a:pt x="5410200" y="792178"/>
                </a:lnTo>
                <a:lnTo>
                  <a:pt x="6180666" y="1452578"/>
                </a:lnTo>
                <a:lnTo>
                  <a:pt x="6388080" y="2538951"/>
                </a:lnTo>
                <a:lnTo>
                  <a:pt x="5260447" y="2299245"/>
                </a:lnTo>
                <a:lnTo>
                  <a:pt x="4851400" y="2231511"/>
                </a:lnTo>
                <a:lnTo>
                  <a:pt x="3775601" y="3067056"/>
                </a:lnTo>
                <a:lnTo>
                  <a:pt x="3513666" y="2553245"/>
                </a:lnTo>
                <a:lnTo>
                  <a:pt x="1261533" y="2553245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任意多边形 14"/>
          <p:cNvSpPr/>
          <p:nvPr/>
        </p:nvSpPr>
        <p:spPr bwMode="auto">
          <a:xfrm>
            <a:off x="1005379" y="1571588"/>
            <a:ext cx="6475426" cy="4163509"/>
          </a:xfrm>
          <a:custGeom>
            <a:avLst/>
            <a:gdLst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703211 w 6300611"/>
              <a:gd name="connsiteY0" fmla="*/ 2650066 h 3877733"/>
              <a:gd name="connsiteX1" fmla="*/ 3362678 w 6300611"/>
              <a:gd name="connsiteY1" fmla="*/ 2633133 h 3877733"/>
              <a:gd name="connsiteX2" fmla="*/ 2659945 w 6300611"/>
              <a:gd name="connsiteY2" fmla="*/ 3225800 h 3877733"/>
              <a:gd name="connsiteX3" fmla="*/ 3083278 w 6300611"/>
              <a:gd name="connsiteY3" fmla="*/ 3141133 h 3877733"/>
              <a:gd name="connsiteX4" fmla="*/ 2964745 w 6300611"/>
              <a:gd name="connsiteY4" fmla="*/ 3530600 h 3877733"/>
              <a:gd name="connsiteX5" fmla="*/ 3413478 w 6300611"/>
              <a:gd name="connsiteY5" fmla="*/ 3302000 h 3877733"/>
              <a:gd name="connsiteX6" fmla="*/ 3193345 w 6300611"/>
              <a:gd name="connsiteY6" fmla="*/ 3877733 h 3877733"/>
              <a:gd name="connsiteX7" fmla="*/ 3887611 w 6300611"/>
              <a:gd name="connsiteY7" fmla="*/ 3276600 h 3877733"/>
              <a:gd name="connsiteX8" fmla="*/ 4446411 w 6300611"/>
              <a:gd name="connsiteY8" fmla="*/ 3217333 h 3877733"/>
              <a:gd name="connsiteX9" fmla="*/ 3997678 w 6300611"/>
              <a:gd name="connsiteY9" fmla="*/ 2887133 h 3877733"/>
              <a:gd name="connsiteX10" fmla="*/ 4708878 w 6300611"/>
              <a:gd name="connsiteY10" fmla="*/ 2328333 h 3877733"/>
              <a:gd name="connsiteX11" fmla="*/ 5081411 w 6300611"/>
              <a:gd name="connsiteY11" fmla="*/ 2370666 h 3877733"/>
              <a:gd name="connsiteX12" fmla="*/ 5166078 w 6300611"/>
              <a:gd name="connsiteY12" fmla="*/ 3310466 h 3877733"/>
              <a:gd name="connsiteX13" fmla="*/ 4505678 w 6300611"/>
              <a:gd name="connsiteY13" fmla="*/ 3826933 h 3877733"/>
              <a:gd name="connsiteX14" fmla="*/ 5572478 w 6300611"/>
              <a:gd name="connsiteY14" fmla="*/ 3488266 h 3877733"/>
              <a:gd name="connsiteX15" fmla="*/ 6300611 w 6300611"/>
              <a:gd name="connsiteY15" fmla="*/ 2768600 h 3877733"/>
              <a:gd name="connsiteX16" fmla="*/ 6055078 w 6300611"/>
              <a:gd name="connsiteY16" fmla="*/ 1532466 h 3877733"/>
              <a:gd name="connsiteX17" fmla="*/ 5267678 w 6300611"/>
              <a:gd name="connsiteY17" fmla="*/ 855133 h 3877733"/>
              <a:gd name="connsiteX18" fmla="*/ 5386211 w 6300611"/>
              <a:gd name="connsiteY18" fmla="*/ 0 h 3877733"/>
              <a:gd name="connsiteX19" fmla="*/ 3845278 w 6300611"/>
              <a:gd name="connsiteY19" fmla="*/ 1100666 h 3877733"/>
              <a:gd name="connsiteX20" fmla="*/ 4048478 w 6300611"/>
              <a:gd name="connsiteY20" fmla="*/ 296333 h 3877733"/>
              <a:gd name="connsiteX21" fmla="*/ 3421945 w 6300611"/>
              <a:gd name="connsiteY21" fmla="*/ 745066 h 3877733"/>
              <a:gd name="connsiteX22" fmla="*/ 2355145 w 6300611"/>
              <a:gd name="connsiteY22" fmla="*/ 795866 h 3877733"/>
              <a:gd name="connsiteX23" fmla="*/ 1102078 w 6300611"/>
              <a:gd name="connsiteY23" fmla="*/ 237066 h 3877733"/>
              <a:gd name="connsiteX24" fmla="*/ 69145 w 6300611"/>
              <a:gd name="connsiteY24" fmla="*/ 2641600 h 3877733"/>
              <a:gd name="connsiteX25" fmla="*/ 687211 w 6300611"/>
              <a:gd name="connsiteY25" fmla="*/ 3733800 h 3877733"/>
              <a:gd name="connsiteX26" fmla="*/ 1703211 w 6300611"/>
              <a:gd name="connsiteY26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919850 w 6517250"/>
              <a:gd name="connsiteY0" fmla="*/ 2650066 h 3877733"/>
              <a:gd name="connsiteX1" fmla="*/ 3579317 w 6517250"/>
              <a:gd name="connsiteY1" fmla="*/ 2633133 h 3877733"/>
              <a:gd name="connsiteX2" fmla="*/ 2876584 w 6517250"/>
              <a:gd name="connsiteY2" fmla="*/ 3225800 h 3877733"/>
              <a:gd name="connsiteX3" fmla="*/ 3299917 w 6517250"/>
              <a:gd name="connsiteY3" fmla="*/ 3141133 h 3877733"/>
              <a:gd name="connsiteX4" fmla="*/ 3181384 w 6517250"/>
              <a:gd name="connsiteY4" fmla="*/ 3530600 h 3877733"/>
              <a:gd name="connsiteX5" fmla="*/ 3630117 w 6517250"/>
              <a:gd name="connsiteY5" fmla="*/ 3302000 h 3877733"/>
              <a:gd name="connsiteX6" fmla="*/ 3409984 w 6517250"/>
              <a:gd name="connsiteY6" fmla="*/ 3877733 h 3877733"/>
              <a:gd name="connsiteX7" fmla="*/ 4104250 w 6517250"/>
              <a:gd name="connsiteY7" fmla="*/ 3276600 h 3877733"/>
              <a:gd name="connsiteX8" fmla="*/ 4663050 w 6517250"/>
              <a:gd name="connsiteY8" fmla="*/ 3217333 h 3877733"/>
              <a:gd name="connsiteX9" fmla="*/ 4214317 w 6517250"/>
              <a:gd name="connsiteY9" fmla="*/ 2887133 h 3877733"/>
              <a:gd name="connsiteX10" fmla="*/ 4925517 w 6517250"/>
              <a:gd name="connsiteY10" fmla="*/ 2328333 h 3877733"/>
              <a:gd name="connsiteX11" fmla="*/ 5298050 w 6517250"/>
              <a:gd name="connsiteY11" fmla="*/ 2370666 h 3877733"/>
              <a:gd name="connsiteX12" fmla="*/ 5382717 w 6517250"/>
              <a:gd name="connsiteY12" fmla="*/ 3310466 h 3877733"/>
              <a:gd name="connsiteX13" fmla="*/ 4722317 w 6517250"/>
              <a:gd name="connsiteY13" fmla="*/ 3826933 h 3877733"/>
              <a:gd name="connsiteX14" fmla="*/ 5789117 w 6517250"/>
              <a:gd name="connsiteY14" fmla="*/ 3488266 h 3877733"/>
              <a:gd name="connsiteX15" fmla="*/ 6517250 w 6517250"/>
              <a:gd name="connsiteY15" fmla="*/ 2768600 h 3877733"/>
              <a:gd name="connsiteX16" fmla="*/ 6271717 w 6517250"/>
              <a:gd name="connsiteY16" fmla="*/ 1532466 h 3877733"/>
              <a:gd name="connsiteX17" fmla="*/ 5484317 w 6517250"/>
              <a:gd name="connsiteY17" fmla="*/ 855133 h 3877733"/>
              <a:gd name="connsiteX18" fmla="*/ 5602850 w 6517250"/>
              <a:gd name="connsiteY18" fmla="*/ 0 h 3877733"/>
              <a:gd name="connsiteX19" fmla="*/ 4061917 w 6517250"/>
              <a:gd name="connsiteY19" fmla="*/ 1100666 h 3877733"/>
              <a:gd name="connsiteX20" fmla="*/ 4265117 w 6517250"/>
              <a:gd name="connsiteY20" fmla="*/ 296333 h 3877733"/>
              <a:gd name="connsiteX21" fmla="*/ 3638584 w 6517250"/>
              <a:gd name="connsiteY21" fmla="*/ 745066 h 3877733"/>
              <a:gd name="connsiteX22" fmla="*/ 2571784 w 6517250"/>
              <a:gd name="connsiteY22" fmla="*/ 795866 h 3877733"/>
              <a:gd name="connsiteX23" fmla="*/ 1318717 w 6517250"/>
              <a:gd name="connsiteY23" fmla="*/ 237066 h 3877733"/>
              <a:gd name="connsiteX24" fmla="*/ 285784 w 6517250"/>
              <a:gd name="connsiteY24" fmla="*/ 2641600 h 3877733"/>
              <a:gd name="connsiteX25" fmla="*/ 0 w 6517250"/>
              <a:gd name="connsiteY25" fmla="*/ 2212948 h 3877733"/>
              <a:gd name="connsiteX26" fmla="*/ 903850 w 6517250"/>
              <a:gd name="connsiteY26" fmla="*/ 3733800 h 3877733"/>
              <a:gd name="connsiteX27" fmla="*/ 1919850 w 6517250"/>
              <a:gd name="connsiteY27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205880 w 6437346"/>
              <a:gd name="connsiteY24" fmla="*/ 2641600 h 3877733"/>
              <a:gd name="connsiteX25" fmla="*/ 0 w 6437346"/>
              <a:gd name="connsiteY25" fmla="*/ 3070204 h 3877733"/>
              <a:gd name="connsiteX26" fmla="*/ 823946 w 6437346"/>
              <a:gd name="connsiteY26" fmla="*/ 3733800 h 3877733"/>
              <a:gd name="connsiteX27" fmla="*/ 1839946 w 6437346"/>
              <a:gd name="connsiteY27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268410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1238813 w 6437346"/>
              <a:gd name="connsiteY22" fmla="*/ 237066 h 3877733"/>
              <a:gd name="connsiteX23" fmla="*/ 0 w 6437346"/>
              <a:gd name="connsiteY23" fmla="*/ 3070204 h 3877733"/>
              <a:gd name="connsiteX24" fmla="*/ 823946 w 6437346"/>
              <a:gd name="connsiteY24" fmla="*/ 3733800 h 3877733"/>
              <a:gd name="connsiteX25" fmla="*/ 1268410 w 6437346"/>
              <a:gd name="connsiteY25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237066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1237174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3784075 w 6437346"/>
              <a:gd name="connsiteY10" fmla="*/ 3313679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31367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45653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823946 w 6437346"/>
              <a:gd name="connsiteY22" fmla="*/ 4019576 h 4163509"/>
              <a:gd name="connsiteX23" fmla="*/ 1268410 w 6437346"/>
              <a:gd name="connsiteY23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1268410 w 6437346"/>
              <a:gd name="connsiteY22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302813 w 6437346"/>
              <a:gd name="connsiteY10" fmla="*/ 3596242 h 4163509"/>
              <a:gd name="connsiteX11" fmla="*/ 4642413 w 6437346"/>
              <a:gd name="connsiteY11" fmla="*/ 4112709 h 4163509"/>
              <a:gd name="connsiteX12" fmla="*/ 5709213 w 6437346"/>
              <a:gd name="connsiteY12" fmla="*/ 3774042 h 4163509"/>
              <a:gd name="connsiteX13" fmla="*/ 6437346 w 6437346"/>
              <a:gd name="connsiteY13" fmla="*/ 3054376 h 4163509"/>
              <a:gd name="connsiteX14" fmla="*/ 6191813 w 6437346"/>
              <a:gd name="connsiteY14" fmla="*/ 1818242 h 4163509"/>
              <a:gd name="connsiteX15" fmla="*/ 5404413 w 6437346"/>
              <a:gd name="connsiteY15" fmla="*/ 1140909 h 4163509"/>
              <a:gd name="connsiteX16" fmla="*/ 5022848 w 6437346"/>
              <a:gd name="connsiteY16" fmla="*/ 0 h 4163509"/>
              <a:gd name="connsiteX17" fmla="*/ 3982013 w 6437346"/>
              <a:gd name="connsiteY17" fmla="*/ 1386442 h 4163509"/>
              <a:gd name="connsiteX18" fmla="*/ 4185213 w 6437346"/>
              <a:gd name="connsiteY18" fmla="*/ 582109 h 4163509"/>
              <a:gd name="connsiteX19" fmla="*/ 1238813 w 6437346"/>
              <a:gd name="connsiteY19" fmla="*/ 1522950 h 4163509"/>
              <a:gd name="connsiteX20" fmla="*/ 0 w 6437346"/>
              <a:gd name="connsiteY20" fmla="*/ 3355980 h 4163509"/>
              <a:gd name="connsiteX21" fmla="*/ 1268410 w 6437346"/>
              <a:gd name="connsiteY21" fmla="*/ 2935842 h 4163509"/>
              <a:gd name="connsiteX0" fmla="*/ 1268410 w 6475426"/>
              <a:gd name="connsiteY0" fmla="*/ 2935842 h 4163509"/>
              <a:gd name="connsiteX1" fmla="*/ 3499413 w 6475426"/>
              <a:gd name="connsiteY1" fmla="*/ 2918909 h 4163509"/>
              <a:gd name="connsiteX2" fmla="*/ 2796680 w 6475426"/>
              <a:gd name="connsiteY2" fmla="*/ 3511576 h 4163509"/>
              <a:gd name="connsiteX3" fmla="*/ 3220013 w 6475426"/>
              <a:gd name="connsiteY3" fmla="*/ 3426909 h 4163509"/>
              <a:gd name="connsiteX4" fmla="*/ 3101480 w 6475426"/>
              <a:gd name="connsiteY4" fmla="*/ 3816376 h 4163509"/>
              <a:gd name="connsiteX5" fmla="*/ 3550213 w 6475426"/>
              <a:gd name="connsiteY5" fmla="*/ 3587776 h 4163509"/>
              <a:gd name="connsiteX6" fmla="*/ 3330080 w 6475426"/>
              <a:gd name="connsiteY6" fmla="*/ 4163509 h 4163509"/>
              <a:gd name="connsiteX7" fmla="*/ 4583146 w 6475426"/>
              <a:gd name="connsiteY7" fmla="*/ 3503109 h 4163509"/>
              <a:gd name="connsiteX8" fmla="*/ 3784075 w 6475426"/>
              <a:gd name="connsiteY8" fmla="*/ 3456531 h 4163509"/>
              <a:gd name="connsiteX9" fmla="*/ 4845613 w 6475426"/>
              <a:gd name="connsiteY9" fmla="*/ 2614109 h 4163509"/>
              <a:gd name="connsiteX10" fmla="*/ 5302813 w 6475426"/>
              <a:gd name="connsiteY10" fmla="*/ 3596242 h 4163509"/>
              <a:gd name="connsiteX11" fmla="*/ 4642413 w 6475426"/>
              <a:gd name="connsiteY11" fmla="*/ 4112709 h 4163509"/>
              <a:gd name="connsiteX12" fmla="*/ 5709213 w 6475426"/>
              <a:gd name="connsiteY12" fmla="*/ 3774042 h 4163509"/>
              <a:gd name="connsiteX13" fmla="*/ 6475426 w 6475426"/>
              <a:gd name="connsiteY13" fmla="*/ 3228463 h 4163509"/>
              <a:gd name="connsiteX14" fmla="*/ 6191813 w 6475426"/>
              <a:gd name="connsiteY14" fmla="*/ 1818242 h 4163509"/>
              <a:gd name="connsiteX15" fmla="*/ 5404413 w 6475426"/>
              <a:gd name="connsiteY15" fmla="*/ 1140909 h 4163509"/>
              <a:gd name="connsiteX16" fmla="*/ 5022848 w 6475426"/>
              <a:gd name="connsiteY16" fmla="*/ 0 h 4163509"/>
              <a:gd name="connsiteX17" fmla="*/ 3982013 w 6475426"/>
              <a:gd name="connsiteY17" fmla="*/ 1386442 h 4163509"/>
              <a:gd name="connsiteX18" fmla="*/ 4185213 w 6475426"/>
              <a:gd name="connsiteY18" fmla="*/ 582109 h 4163509"/>
              <a:gd name="connsiteX19" fmla="*/ 1238813 w 6475426"/>
              <a:gd name="connsiteY19" fmla="*/ 1522950 h 4163509"/>
              <a:gd name="connsiteX20" fmla="*/ 0 w 6475426"/>
              <a:gd name="connsiteY20" fmla="*/ 3355980 h 4163509"/>
              <a:gd name="connsiteX21" fmla="*/ 1268410 w 6475426"/>
              <a:gd name="connsiteY21" fmla="*/ 2935842 h 41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75426" h="4163509">
                <a:moveTo>
                  <a:pt x="1268410" y="2935842"/>
                </a:moveTo>
                <a:lnTo>
                  <a:pt x="3499413" y="2918909"/>
                </a:lnTo>
                <a:lnTo>
                  <a:pt x="2796680" y="3511576"/>
                </a:lnTo>
                <a:lnTo>
                  <a:pt x="3220013" y="3426909"/>
                </a:lnTo>
                <a:lnTo>
                  <a:pt x="3101480" y="3816376"/>
                </a:lnTo>
                <a:lnTo>
                  <a:pt x="3550213" y="3587776"/>
                </a:lnTo>
                <a:lnTo>
                  <a:pt x="3330080" y="4163509"/>
                </a:lnTo>
                <a:lnTo>
                  <a:pt x="4583146" y="3503109"/>
                </a:lnTo>
                <a:lnTo>
                  <a:pt x="3784075" y="3456531"/>
                </a:lnTo>
                <a:lnTo>
                  <a:pt x="4845613" y="2614109"/>
                </a:lnTo>
                <a:lnTo>
                  <a:pt x="5302813" y="3596242"/>
                </a:lnTo>
                <a:lnTo>
                  <a:pt x="4642413" y="4112709"/>
                </a:lnTo>
                <a:lnTo>
                  <a:pt x="5709213" y="3774042"/>
                </a:lnTo>
                <a:lnTo>
                  <a:pt x="6475426" y="3228463"/>
                </a:lnTo>
                <a:lnTo>
                  <a:pt x="6191813" y="1818242"/>
                </a:lnTo>
                <a:lnTo>
                  <a:pt x="5404413" y="1140909"/>
                </a:lnTo>
                <a:lnTo>
                  <a:pt x="5022848" y="0"/>
                </a:lnTo>
                <a:lnTo>
                  <a:pt x="3982013" y="1386442"/>
                </a:lnTo>
                <a:lnTo>
                  <a:pt x="4185213" y="582109"/>
                </a:lnTo>
                <a:lnTo>
                  <a:pt x="1238813" y="1522950"/>
                </a:lnTo>
                <a:lnTo>
                  <a:pt x="0" y="3355980"/>
                </a:lnTo>
                <a:lnTo>
                  <a:pt x="1268410" y="2935842"/>
                </a:lnTo>
                <a:close/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visibility polygon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46576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3261751" y="3822172"/>
            <a:ext cx="3058629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椭圆 7"/>
          <p:cNvSpPr/>
          <p:nvPr/>
        </p:nvSpPr>
        <p:spPr bwMode="auto">
          <a:xfrm>
            <a:off x="4088868" y="3786183"/>
            <a:ext cx="71438" cy="7143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 rot="16200000" flipV="1">
            <a:off x="2971001" y="3209665"/>
            <a:ext cx="2344186" cy="12927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椭圆 20"/>
          <p:cNvSpPr/>
          <p:nvPr/>
        </p:nvSpPr>
        <p:spPr bwMode="auto">
          <a:xfrm>
            <a:off x="4757211" y="4980000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4454525" y="4466702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62976" y="49800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04264" y="429104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71934" y="34168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</p:spTree>
  </p:cSld>
  <p:clrMapOvr>
    <a:masterClrMapping/>
  </p:clrMapOvr>
  <p:transition advTm="666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 bwMode="auto">
          <a:xfrm>
            <a:off x="1000100" y="1928785"/>
            <a:ext cx="6388080" cy="3067056"/>
          </a:xfrm>
          <a:custGeom>
            <a:avLst/>
            <a:gdLst>
              <a:gd name="connsiteX0" fmla="*/ 1261533 w 6392333"/>
              <a:gd name="connsiteY0" fmla="*/ 2328334 h 2980267"/>
              <a:gd name="connsiteX1" fmla="*/ 287866 w 6392333"/>
              <a:gd name="connsiteY1" fmla="*/ 2980267 h 2980267"/>
              <a:gd name="connsiteX2" fmla="*/ 0 w 6392333"/>
              <a:gd name="connsiteY2" fmla="*/ 2751667 h 2980267"/>
              <a:gd name="connsiteX3" fmla="*/ 1236133 w 6392333"/>
              <a:gd name="connsiteY3" fmla="*/ 948267 h 2980267"/>
              <a:gd name="connsiteX4" fmla="*/ 4182533 w 6392333"/>
              <a:gd name="connsiteY4" fmla="*/ 0 h 2980267"/>
              <a:gd name="connsiteX5" fmla="*/ 3987800 w 6392333"/>
              <a:gd name="connsiteY5" fmla="*/ 795867 h 2980267"/>
              <a:gd name="connsiteX6" fmla="*/ 5469466 w 6392333"/>
              <a:gd name="connsiteY6" fmla="*/ 0 h 2980267"/>
              <a:gd name="connsiteX7" fmla="*/ 5410200 w 6392333"/>
              <a:gd name="connsiteY7" fmla="*/ 567267 h 2980267"/>
              <a:gd name="connsiteX8" fmla="*/ 6180666 w 6392333"/>
              <a:gd name="connsiteY8" fmla="*/ 1227667 h 2980267"/>
              <a:gd name="connsiteX9" fmla="*/ 6392333 w 6392333"/>
              <a:gd name="connsiteY9" fmla="*/ 2218267 h 2980267"/>
              <a:gd name="connsiteX10" fmla="*/ 4851400 w 6392333"/>
              <a:gd name="connsiteY10" fmla="*/ 2006600 h 2980267"/>
              <a:gd name="connsiteX11" fmla="*/ 4038600 w 6392333"/>
              <a:gd name="connsiteY11" fmla="*/ 2641600 h 2980267"/>
              <a:gd name="connsiteX12" fmla="*/ 3513666 w 6392333"/>
              <a:gd name="connsiteY12" fmla="*/ 2328334 h 2980267"/>
              <a:gd name="connsiteX13" fmla="*/ 1261533 w 6392333"/>
              <a:gd name="connsiteY13" fmla="*/ 2328334 h 2980267"/>
              <a:gd name="connsiteX0" fmla="*/ 1261533 w 6392333"/>
              <a:gd name="connsiteY0" fmla="*/ 2328334 h 2980267"/>
              <a:gd name="connsiteX1" fmla="*/ 287866 w 6392333"/>
              <a:gd name="connsiteY1" fmla="*/ 2980267 h 2980267"/>
              <a:gd name="connsiteX2" fmla="*/ 0 w 6392333"/>
              <a:gd name="connsiteY2" fmla="*/ 2751667 h 2980267"/>
              <a:gd name="connsiteX3" fmla="*/ 1236133 w 6392333"/>
              <a:gd name="connsiteY3" fmla="*/ 948267 h 2980267"/>
              <a:gd name="connsiteX4" fmla="*/ 4182533 w 6392333"/>
              <a:gd name="connsiteY4" fmla="*/ 0 h 2980267"/>
              <a:gd name="connsiteX5" fmla="*/ 3987800 w 6392333"/>
              <a:gd name="connsiteY5" fmla="*/ 795867 h 2980267"/>
              <a:gd name="connsiteX6" fmla="*/ 5255120 w 6392333"/>
              <a:gd name="connsiteY6" fmla="*/ 142852 h 2980267"/>
              <a:gd name="connsiteX7" fmla="*/ 5410200 w 6392333"/>
              <a:gd name="connsiteY7" fmla="*/ 567267 h 2980267"/>
              <a:gd name="connsiteX8" fmla="*/ 6180666 w 6392333"/>
              <a:gd name="connsiteY8" fmla="*/ 1227667 h 2980267"/>
              <a:gd name="connsiteX9" fmla="*/ 6392333 w 6392333"/>
              <a:gd name="connsiteY9" fmla="*/ 2218267 h 2980267"/>
              <a:gd name="connsiteX10" fmla="*/ 4851400 w 6392333"/>
              <a:gd name="connsiteY10" fmla="*/ 2006600 h 2980267"/>
              <a:gd name="connsiteX11" fmla="*/ 4038600 w 6392333"/>
              <a:gd name="connsiteY11" fmla="*/ 2641600 h 2980267"/>
              <a:gd name="connsiteX12" fmla="*/ 3513666 w 6392333"/>
              <a:gd name="connsiteY12" fmla="*/ 2328334 h 2980267"/>
              <a:gd name="connsiteX13" fmla="*/ 1261533 w 6392333"/>
              <a:gd name="connsiteY13" fmla="*/ 2328334 h 2980267"/>
              <a:gd name="connsiteX0" fmla="*/ 1261533 w 6392333"/>
              <a:gd name="connsiteY0" fmla="*/ 2328334 h 2751667"/>
              <a:gd name="connsiteX1" fmla="*/ 0 w 6392333"/>
              <a:gd name="connsiteY1" fmla="*/ 2751667 h 2751667"/>
              <a:gd name="connsiteX2" fmla="*/ 1236133 w 6392333"/>
              <a:gd name="connsiteY2" fmla="*/ 948267 h 2751667"/>
              <a:gd name="connsiteX3" fmla="*/ 4182533 w 6392333"/>
              <a:gd name="connsiteY3" fmla="*/ 0 h 2751667"/>
              <a:gd name="connsiteX4" fmla="*/ 3987800 w 6392333"/>
              <a:gd name="connsiteY4" fmla="*/ 795867 h 2751667"/>
              <a:gd name="connsiteX5" fmla="*/ 5255120 w 6392333"/>
              <a:gd name="connsiteY5" fmla="*/ 142852 h 2751667"/>
              <a:gd name="connsiteX6" fmla="*/ 5410200 w 6392333"/>
              <a:gd name="connsiteY6" fmla="*/ 567267 h 2751667"/>
              <a:gd name="connsiteX7" fmla="*/ 6180666 w 6392333"/>
              <a:gd name="connsiteY7" fmla="*/ 1227667 h 2751667"/>
              <a:gd name="connsiteX8" fmla="*/ 6392333 w 6392333"/>
              <a:gd name="connsiteY8" fmla="*/ 2218267 h 2751667"/>
              <a:gd name="connsiteX9" fmla="*/ 4851400 w 6392333"/>
              <a:gd name="connsiteY9" fmla="*/ 2006600 h 2751667"/>
              <a:gd name="connsiteX10" fmla="*/ 4038600 w 6392333"/>
              <a:gd name="connsiteY10" fmla="*/ 2641600 h 2751667"/>
              <a:gd name="connsiteX11" fmla="*/ 3513666 w 6392333"/>
              <a:gd name="connsiteY11" fmla="*/ 2328334 h 2751667"/>
              <a:gd name="connsiteX12" fmla="*/ 1261533 w 6392333"/>
              <a:gd name="connsiteY12" fmla="*/ 2328334 h 2751667"/>
              <a:gd name="connsiteX0" fmla="*/ 1261533 w 6388080"/>
              <a:gd name="connsiteY0" fmla="*/ 2328334 h 2751667"/>
              <a:gd name="connsiteX1" fmla="*/ 0 w 6388080"/>
              <a:gd name="connsiteY1" fmla="*/ 2751667 h 2751667"/>
              <a:gd name="connsiteX2" fmla="*/ 1236133 w 6388080"/>
              <a:gd name="connsiteY2" fmla="*/ 948267 h 2751667"/>
              <a:gd name="connsiteX3" fmla="*/ 4182533 w 6388080"/>
              <a:gd name="connsiteY3" fmla="*/ 0 h 2751667"/>
              <a:gd name="connsiteX4" fmla="*/ 3987800 w 6388080"/>
              <a:gd name="connsiteY4" fmla="*/ 795867 h 2751667"/>
              <a:gd name="connsiteX5" fmla="*/ 5255120 w 6388080"/>
              <a:gd name="connsiteY5" fmla="*/ 142852 h 2751667"/>
              <a:gd name="connsiteX6" fmla="*/ 5410200 w 6388080"/>
              <a:gd name="connsiteY6" fmla="*/ 567267 h 2751667"/>
              <a:gd name="connsiteX7" fmla="*/ 6180666 w 6388080"/>
              <a:gd name="connsiteY7" fmla="*/ 1227667 h 2751667"/>
              <a:gd name="connsiteX8" fmla="*/ 6388080 w 6388080"/>
              <a:gd name="connsiteY8" fmla="*/ 2314040 h 2751667"/>
              <a:gd name="connsiteX9" fmla="*/ 4851400 w 6388080"/>
              <a:gd name="connsiteY9" fmla="*/ 2006600 h 2751667"/>
              <a:gd name="connsiteX10" fmla="*/ 4038600 w 6388080"/>
              <a:gd name="connsiteY10" fmla="*/ 2641600 h 2751667"/>
              <a:gd name="connsiteX11" fmla="*/ 3513666 w 6388080"/>
              <a:gd name="connsiteY11" fmla="*/ 2328334 h 2751667"/>
              <a:gd name="connsiteX12" fmla="*/ 1261533 w 6388080"/>
              <a:gd name="connsiteY12" fmla="*/ 2328334 h 2751667"/>
              <a:gd name="connsiteX0" fmla="*/ 1261533 w 6388080"/>
              <a:gd name="connsiteY0" fmla="*/ 2328334 h 2751667"/>
              <a:gd name="connsiteX1" fmla="*/ 0 w 6388080"/>
              <a:gd name="connsiteY1" fmla="*/ 2751667 h 2751667"/>
              <a:gd name="connsiteX2" fmla="*/ 1236133 w 6388080"/>
              <a:gd name="connsiteY2" fmla="*/ 948267 h 2751667"/>
              <a:gd name="connsiteX3" fmla="*/ 4182533 w 6388080"/>
              <a:gd name="connsiteY3" fmla="*/ 0 h 2751667"/>
              <a:gd name="connsiteX4" fmla="*/ 3987800 w 6388080"/>
              <a:gd name="connsiteY4" fmla="*/ 795867 h 2751667"/>
              <a:gd name="connsiteX5" fmla="*/ 5255120 w 6388080"/>
              <a:gd name="connsiteY5" fmla="*/ 142852 h 2751667"/>
              <a:gd name="connsiteX6" fmla="*/ 5410200 w 6388080"/>
              <a:gd name="connsiteY6" fmla="*/ 567267 h 2751667"/>
              <a:gd name="connsiteX7" fmla="*/ 6180666 w 6388080"/>
              <a:gd name="connsiteY7" fmla="*/ 1227667 h 2751667"/>
              <a:gd name="connsiteX8" fmla="*/ 6388080 w 6388080"/>
              <a:gd name="connsiteY8" fmla="*/ 2314040 h 2751667"/>
              <a:gd name="connsiteX9" fmla="*/ 5282167 w 6388080"/>
              <a:gd name="connsiteY9" fmla="*/ 2096571 h 2751667"/>
              <a:gd name="connsiteX10" fmla="*/ 4851400 w 6388080"/>
              <a:gd name="connsiteY10" fmla="*/ 2006600 h 2751667"/>
              <a:gd name="connsiteX11" fmla="*/ 4038600 w 6388080"/>
              <a:gd name="connsiteY11" fmla="*/ 2641600 h 2751667"/>
              <a:gd name="connsiteX12" fmla="*/ 3513666 w 6388080"/>
              <a:gd name="connsiteY12" fmla="*/ 2328334 h 2751667"/>
              <a:gd name="connsiteX13" fmla="*/ 1261533 w 6388080"/>
              <a:gd name="connsiteY13" fmla="*/ 2328334 h 2751667"/>
              <a:gd name="connsiteX0" fmla="*/ 1261533 w 6388080"/>
              <a:gd name="connsiteY0" fmla="*/ 2328334 h 2751667"/>
              <a:gd name="connsiteX1" fmla="*/ 0 w 6388080"/>
              <a:gd name="connsiteY1" fmla="*/ 2751667 h 2751667"/>
              <a:gd name="connsiteX2" fmla="*/ 1236133 w 6388080"/>
              <a:gd name="connsiteY2" fmla="*/ 948267 h 2751667"/>
              <a:gd name="connsiteX3" fmla="*/ 4182533 w 6388080"/>
              <a:gd name="connsiteY3" fmla="*/ 0 h 2751667"/>
              <a:gd name="connsiteX4" fmla="*/ 3987800 w 6388080"/>
              <a:gd name="connsiteY4" fmla="*/ 795867 h 2751667"/>
              <a:gd name="connsiteX5" fmla="*/ 5255120 w 6388080"/>
              <a:gd name="connsiteY5" fmla="*/ 142852 h 2751667"/>
              <a:gd name="connsiteX6" fmla="*/ 5410200 w 6388080"/>
              <a:gd name="connsiteY6" fmla="*/ 567267 h 2751667"/>
              <a:gd name="connsiteX7" fmla="*/ 6180666 w 6388080"/>
              <a:gd name="connsiteY7" fmla="*/ 1227667 h 2751667"/>
              <a:gd name="connsiteX8" fmla="*/ 6388080 w 6388080"/>
              <a:gd name="connsiteY8" fmla="*/ 2314040 h 2751667"/>
              <a:gd name="connsiteX9" fmla="*/ 5282167 w 6388080"/>
              <a:gd name="connsiteY9" fmla="*/ 2096571 h 2751667"/>
              <a:gd name="connsiteX10" fmla="*/ 5282167 w 6388080"/>
              <a:gd name="connsiteY10" fmla="*/ 2088104 h 2751667"/>
              <a:gd name="connsiteX11" fmla="*/ 4851400 w 6388080"/>
              <a:gd name="connsiteY11" fmla="*/ 2006600 h 2751667"/>
              <a:gd name="connsiteX12" fmla="*/ 4038600 w 6388080"/>
              <a:gd name="connsiteY12" fmla="*/ 2641600 h 2751667"/>
              <a:gd name="connsiteX13" fmla="*/ 3513666 w 6388080"/>
              <a:gd name="connsiteY13" fmla="*/ 2328334 h 2751667"/>
              <a:gd name="connsiteX14" fmla="*/ 1261533 w 6388080"/>
              <a:gd name="connsiteY14" fmla="*/ 2328334 h 2751667"/>
              <a:gd name="connsiteX0" fmla="*/ 1261533 w 6388080"/>
              <a:gd name="connsiteY0" fmla="*/ 2333112 h 2756445"/>
              <a:gd name="connsiteX1" fmla="*/ 0 w 6388080"/>
              <a:gd name="connsiteY1" fmla="*/ 2756445 h 2756445"/>
              <a:gd name="connsiteX2" fmla="*/ 1236133 w 6388080"/>
              <a:gd name="connsiteY2" fmla="*/ 953045 h 2756445"/>
              <a:gd name="connsiteX3" fmla="*/ 4182533 w 6388080"/>
              <a:gd name="connsiteY3" fmla="*/ 4778 h 2756445"/>
              <a:gd name="connsiteX4" fmla="*/ 3987800 w 6388080"/>
              <a:gd name="connsiteY4" fmla="*/ 800645 h 2756445"/>
              <a:gd name="connsiteX5" fmla="*/ 5203779 w 6388080"/>
              <a:gd name="connsiteY5" fmla="*/ 0 h 2756445"/>
              <a:gd name="connsiteX6" fmla="*/ 5410200 w 6388080"/>
              <a:gd name="connsiteY6" fmla="*/ 572045 h 2756445"/>
              <a:gd name="connsiteX7" fmla="*/ 6180666 w 6388080"/>
              <a:gd name="connsiteY7" fmla="*/ 1232445 h 2756445"/>
              <a:gd name="connsiteX8" fmla="*/ 6388080 w 6388080"/>
              <a:gd name="connsiteY8" fmla="*/ 2318818 h 2756445"/>
              <a:gd name="connsiteX9" fmla="*/ 5282167 w 6388080"/>
              <a:gd name="connsiteY9" fmla="*/ 2101349 h 2756445"/>
              <a:gd name="connsiteX10" fmla="*/ 5282167 w 6388080"/>
              <a:gd name="connsiteY10" fmla="*/ 2092882 h 2756445"/>
              <a:gd name="connsiteX11" fmla="*/ 4851400 w 6388080"/>
              <a:gd name="connsiteY11" fmla="*/ 2011378 h 2756445"/>
              <a:gd name="connsiteX12" fmla="*/ 4038600 w 6388080"/>
              <a:gd name="connsiteY12" fmla="*/ 2646378 h 2756445"/>
              <a:gd name="connsiteX13" fmla="*/ 3513666 w 6388080"/>
              <a:gd name="connsiteY13" fmla="*/ 2333112 h 2756445"/>
              <a:gd name="connsiteX14" fmla="*/ 1261533 w 6388080"/>
              <a:gd name="connsiteY14" fmla="*/ 2333112 h 2756445"/>
              <a:gd name="connsiteX0" fmla="*/ 1261533 w 6388080"/>
              <a:gd name="connsiteY0" fmla="*/ 2553245 h 2976578"/>
              <a:gd name="connsiteX1" fmla="*/ 0 w 6388080"/>
              <a:gd name="connsiteY1" fmla="*/ 2976578 h 2976578"/>
              <a:gd name="connsiteX2" fmla="*/ 1236133 w 6388080"/>
              <a:gd name="connsiteY2" fmla="*/ 1173178 h 2976578"/>
              <a:gd name="connsiteX3" fmla="*/ 4182533 w 6388080"/>
              <a:gd name="connsiteY3" fmla="*/ 224911 h 2976578"/>
              <a:gd name="connsiteX4" fmla="*/ 3987800 w 6388080"/>
              <a:gd name="connsiteY4" fmla="*/ 1020778 h 2976578"/>
              <a:gd name="connsiteX5" fmla="*/ 5136046 w 6388080"/>
              <a:gd name="connsiteY5" fmla="*/ 0 h 2976578"/>
              <a:gd name="connsiteX6" fmla="*/ 5410200 w 6388080"/>
              <a:gd name="connsiteY6" fmla="*/ 792178 h 2976578"/>
              <a:gd name="connsiteX7" fmla="*/ 6180666 w 6388080"/>
              <a:gd name="connsiteY7" fmla="*/ 1452578 h 2976578"/>
              <a:gd name="connsiteX8" fmla="*/ 6388080 w 6388080"/>
              <a:gd name="connsiteY8" fmla="*/ 2538951 h 2976578"/>
              <a:gd name="connsiteX9" fmla="*/ 5282167 w 6388080"/>
              <a:gd name="connsiteY9" fmla="*/ 2321482 h 2976578"/>
              <a:gd name="connsiteX10" fmla="*/ 5282167 w 6388080"/>
              <a:gd name="connsiteY10" fmla="*/ 2313015 h 2976578"/>
              <a:gd name="connsiteX11" fmla="*/ 4851400 w 6388080"/>
              <a:gd name="connsiteY11" fmla="*/ 2231511 h 2976578"/>
              <a:gd name="connsiteX12" fmla="*/ 4038600 w 6388080"/>
              <a:gd name="connsiteY12" fmla="*/ 2866511 h 2976578"/>
              <a:gd name="connsiteX13" fmla="*/ 3513666 w 6388080"/>
              <a:gd name="connsiteY13" fmla="*/ 2553245 h 2976578"/>
              <a:gd name="connsiteX14" fmla="*/ 1261533 w 6388080"/>
              <a:gd name="connsiteY14" fmla="*/ 2553245 h 2976578"/>
              <a:gd name="connsiteX0" fmla="*/ 1261533 w 6388080"/>
              <a:gd name="connsiteY0" fmla="*/ 2553245 h 3067056"/>
              <a:gd name="connsiteX1" fmla="*/ 0 w 6388080"/>
              <a:gd name="connsiteY1" fmla="*/ 2976578 h 3067056"/>
              <a:gd name="connsiteX2" fmla="*/ 1236133 w 6388080"/>
              <a:gd name="connsiteY2" fmla="*/ 1173178 h 3067056"/>
              <a:gd name="connsiteX3" fmla="*/ 4182533 w 6388080"/>
              <a:gd name="connsiteY3" fmla="*/ 224911 h 3067056"/>
              <a:gd name="connsiteX4" fmla="*/ 3987800 w 6388080"/>
              <a:gd name="connsiteY4" fmla="*/ 1020778 h 3067056"/>
              <a:gd name="connsiteX5" fmla="*/ 5136046 w 6388080"/>
              <a:gd name="connsiteY5" fmla="*/ 0 h 3067056"/>
              <a:gd name="connsiteX6" fmla="*/ 5410200 w 6388080"/>
              <a:gd name="connsiteY6" fmla="*/ 792178 h 3067056"/>
              <a:gd name="connsiteX7" fmla="*/ 6180666 w 6388080"/>
              <a:gd name="connsiteY7" fmla="*/ 1452578 h 3067056"/>
              <a:gd name="connsiteX8" fmla="*/ 6388080 w 6388080"/>
              <a:gd name="connsiteY8" fmla="*/ 2538951 h 3067056"/>
              <a:gd name="connsiteX9" fmla="*/ 5282167 w 6388080"/>
              <a:gd name="connsiteY9" fmla="*/ 2321482 h 3067056"/>
              <a:gd name="connsiteX10" fmla="*/ 5282167 w 6388080"/>
              <a:gd name="connsiteY10" fmla="*/ 2313015 h 3067056"/>
              <a:gd name="connsiteX11" fmla="*/ 4851400 w 6388080"/>
              <a:gd name="connsiteY11" fmla="*/ 2231511 h 3067056"/>
              <a:gd name="connsiteX12" fmla="*/ 3775601 w 6388080"/>
              <a:gd name="connsiteY12" fmla="*/ 3067056 h 3067056"/>
              <a:gd name="connsiteX13" fmla="*/ 3513666 w 6388080"/>
              <a:gd name="connsiteY13" fmla="*/ 2553245 h 3067056"/>
              <a:gd name="connsiteX14" fmla="*/ 1261533 w 6388080"/>
              <a:gd name="connsiteY14" fmla="*/ 2553245 h 3067056"/>
              <a:gd name="connsiteX0" fmla="*/ 1261533 w 6388080"/>
              <a:gd name="connsiteY0" fmla="*/ 2553245 h 3067056"/>
              <a:gd name="connsiteX1" fmla="*/ 0 w 6388080"/>
              <a:gd name="connsiteY1" fmla="*/ 2976578 h 3067056"/>
              <a:gd name="connsiteX2" fmla="*/ 1236133 w 6388080"/>
              <a:gd name="connsiteY2" fmla="*/ 1173178 h 3067056"/>
              <a:gd name="connsiteX3" fmla="*/ 4182533 w 6388080"/>
              <a:gd name="connsiteY3" fmla="*/ 224911 h 3067056"/>
              <a:gd name="connsiteX4" fmla="*/ 3987800 w 6388080"/>
              <a:gd name="connsiteY4" fmla="*/ 1020778 h 3067056"/>
              <a:gd name="connsiteX5" fmla="*/ 5136046 w 6388080"/>
              <a:gd name="connsiteY5" fmla="*/ 0 h 3067056"/>
              <a:gd name="connsiteX6" fmla="*/ 5410200 w 6388080"/>
              <a:gd name="connsiteY6" fmla="*/ 792178 h 3067056"/>
              <a:gd name="connsiteX7" fmla="*/ 6180666 w 6388080"/>
              <a:gd name="connsiteY7" fmla="*/ 1452578 h 3067056"/>
              <a:gd name="connsiteX8" fmla="*/ 6388080 w 6388080"/>
              <a:gd name="connsiteY8" fmla="*/ 2538951 h 3067056"/>
              <a:gd name="connsiteX9" fmla="*/ 5282167 w 6388080"/>
              <a:gd name="connsiteY9" fmla="*/ 2321482 h 3067056"/>
              <a:gd name="connsiteX10" fmla="*/ 5235588 w 6388080"/>
              <a:gd name="connsiteY10" fmla="*/ 2306130 h 3067056"/>
              <a:gd name="connsiteX11" fmla="*/ 4851400 w 6388080"/>
              <a:gd name="connsiteY11" fmla="*/ 2231511 h 3067056"/>
              <a:gd name="connsiteX12" fmla="*/ 3775601 w 6388080"/>
              <a:gd name="connsiteY12" fmla="*/ 3067056 h 3067056"/>
              <a:gd name="connsiteX13" fmla="*/ 3513666 w 6388080"/>
              <a:gd name="connsiteY13" fmla="*/ 2553245 h 3067056"/>
              <a:gd name="connsiteX14" fmla="*/ 1261533 w 6388080"/>
              <a:gd name="connsiteY14" fmla="*/ 2553245 h 3067056"/>
              <a:gd name="connsiteX0" fmla="*/ 1261533 w 6388080"/>
              <a:gd name="connsiteY0" fmla="*/ 2553245 h 3067056"/>
              <a:gd name="connsiteX1" fmla="*/ 0 w 6388080"/>
              <a:gd name="connsiteY1" fmla="*/ 2976578 h 3067056"/>
              <a:gd name="connsiteX2" fmla="*/ 1236133 w 6388080"/>
              <a:gd name="connsiteY2" fmla="*/ 1173178 h 3067056"/>
              <a:gd name="connsiteX3" fmla="*/ 4182533 w 6388080"/>
              <a:gd name="connsiteY3" fmla="*/ 224911 h 3067056"/>
              <a:gd name="connsiteX4" fmla="*/ 3987800 w 6388080"/>
              <a:gd name="connsiteY4" fmla="*/ 1020778 h 3067056"/>
              <a:gd name="connsiteX5" fmla="*/ 5136046 w 6388080"/>
              <a:gd name="connsiteY5" fmla="*/ 0 h 3067056"/>
              <a:gd name="connsiteX6" fmla="*/ 5410200 w 6388080"/>
              <a:gd name="connsiteY6" fmla="*/ 792178 h 3067056"/>
              <a:gd name="connsiteX7" fmla="*/ 6180666 w 6388080"/>
              <a:gd name="connsiteY7" fmla="*/ 1452578 h 3067056"/>
              <a:gd name="connsiteX8" fmla="*/ 6388080 w 6388080"/>
              <a:gd name="connsiteY8" fmla="*/ 2538951 h 3067056"/>
              <a:gd name="connsiteX9" fmla="*/ 5235588 w 6388080"/>
              <a:gd name="connsiteY9" fmla="*/ 2306130 h 3067056"/>
              <a:gd name="connsiteX10" fmla="*/ 4851400 w 6388080"/>
              <a:gd name="connsiteY10" fmla="*/ 2231511 h 3067056"/>
              <a:gd name="connsiteX11" fmla="*/ 3775601 w 6388080"/>
              <a:gd name="connsiteY11" fmla="*/ 3067056 h 3067056"/>
              <a:gd name="connsiteX12" fmla="*/ 3513666 w 6388080"/>
              <a:gd name="connsiteY12" fmla="*/ 2553245 h 3067056"/>
              <a:gd name="connsiteX13" fmla="*/ 1261533 w 6388080"/>
              <a:gd name="connsiteY13" fmla="*/ 2553245 h 3067056"/>
              <a:gd name="connsiteX0" fmla="*/ 1261533 w 6388080"/>
              <a:gd name="connsiteY0" fmla="*/ 2553245 h 3067056"/>
              <a:gd name="connsiteX1" fmla="*/ 0 w 6388080"/>
              <a:gd name="connsiteY1" fmla="*/ 2976578 h 3067056"/>
              <a:gd name="connsiteX2" fmla="*/ 1236133 w 6388080"/>
              <a:gd name="connsiteY2" fmla="*/ 1173178 h 3067056"/>
              <a:gd name="connsiteX3" fmla="*/ 4182533 w 6388080"/>
              <a:gd name="connsiteY3" fmla="*/ 224911 h 3067056"/>
              <a:gd name="connsiteX4" fmla="*/ 3987800 w 6388080"/>
              <a:gd name="connsiteY4" fmla="*/ 1020778 h 3067056"/>
              <a:gd name="connsiteX5" fmla="*/ 5136046 w 6388080"/>
              <a:gd name="connsiteY5" fmla="*/ 0 h 3067056"/>
              <a:gd name="connsiteX6" fmla="*/ 5410200 w 6388080"/>
              <a:gd name="connsiteY6" fmla="*/ 792178 h 3067056"/>
              <a:gd name="connsiteX7" fmla="*/ 6180666 w 6388080"/>
              <a:gd name="connsiteY7" fmla="*/ 1452578 h 3067056"/>
              <a:gd name="connsiteX8" fmla="*/ 6388080 w 6388080"/>
              <a:gd name="connsiteY8" fmla="*/ 2538951 h 3067056"/>
              <a:gd name="connsiteX9" fmla="*/ 5260447 w 6388080"/>
              <a:gd name="connsiteY9" fmla="*/ 2299245 h 3067056"/>
              <a:gd name="connsiteX10" fmla="*/ 4851400 w 6388080"/>
              <a:gd name="connsiteY10" fmla="*/ 2231511 h 3067056"/>
              <a:gd name="connsiteX11" fmla="*/ 3775601 w 6388080"/>
              <a:gd name="connsiteY11" fmla="*/ 3067056 h 3067056"/>
              <a:gd name="connsiteX12" fmla="*/ 3513666 w 6388080"/>
              <a:gd name="connsiteY12" fmla="*/ 2553245 h 3067056"/>
              <a:gd name="connsiteX13" fmla="*/ 1261533 w 6388080"/>
              <a:gd name="connsiteY13" fmla="*/ 2553245 h 306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88080" h="3067056">
                <a:moveTo>
                  <a:pt x="1261533" y="2553245"/>
                </a:moveTo>
                <a:lnTo>
                  <a:pt x="0" y="2976578"/>
                </a:lnTo>
                <a:lnTo>
                  <a:pt x="1236133" y="1173178"/>
                </a:lnTo>
                <a:lnTo>
                  <a:pt x="4182533" y="224911"/>
                </a:lnTo>
                <a:lnTo>
                  <a:pt x="3987800" y="1020778"/>
                </a:lnTo>
                <a:lnTo>
                  <a:pt x="5136046" y="0"/>
                </a:lnTo>
                <a:lnTo>
                  <a:pt x="5410200" y="792178"/>
                </a:lnTo>
                <a:lnTo>
                  <a:pt x="6180666" y="1452578"/>
                </a:lnTo>
                <a:lnTo>
                  <a:pt x="6388080" y="2538951"/>
                </a:lnTo>
                <a:lnTo>
                  <a:pt x="5260447" y="2299245"/>
                </a:lnTo>
                <a:lnTo>
                  <a:pt x="4851400" y="2231511"/>
                </a:lnTo>
                <a:lnTo>
                  <a:pt x="3775601" y="3067056"/>
                </a:lnTo>
                <a:lnTo>
                  <a:pt x="3513666" y="2553245"/>
                </a:lnTo>
                <a:lnTo>
                  <a:pt x="1261533" y="2553245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任意多边形 14"/>
          <p:cNvSpPr/>
          <p:nvPr/>
        </p:nvSpPr>
        <p:spPr bwMode="auto">
          <a:xfrm>
            <a:off x="1005379" y="1571588"/>
            <a:ext cx="6475426" cy="4163509"/>
          </a:xfrm>
          <a:custGeom>
            <a:avLst/>
            <a:gdLst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703211 w 6300611"/>
              <a:gd name="connsiteY0" fmla="*/ 2650066 h 3877733"/>
              <a:gd name="connsiteX1" fmla="*/ 3362678 w 6300611"/>
              <a:gd name="connsiteY1" fmla="*/ 2633133 h 3877733"/>
              <a:gd name="connsiteX2" fmla="*/ 2659945 w 6300611"/>
              <a:gd name="connsiteY2" fmla="*/ 3225800 h 3877733"/>
              <a:gd name="connsiteX3" fmla="*/ 3083278 w 6300611"/>
              <a:gd name="connsiteY3" fmla="*/ 3141133 h 3877733"/>
              <a:gd name="connsiteX4" fmla="*/ 2964745 w 6300611"/>
              <a:gd name="connsiteY4" fmla="*/ 3530600 h 3877733"/>
              <a:gd name="connsiteX5" fmla="*/ 3413478 w 6300611"/>
              <a:gd name="connsiteY5" fmla="*/ 3302000 h 3877733"/>
              <a:gd name="connsiteX6" fmla="*/ 3193345 w 6300611"/>
              <a:gd name="connsiteY6" fmla="*/ 3877733 h 3877733"/>
              <a:gd name="connsiteX7" fmla="*/ 3887611 w 6300611"/>
              <a:gd name="connsiteY7" fmla="*/ 3276600 h 3877733"/>
              <a:gd name="connsiteX8" fmla="*/ 4446411 w 6300611"/>
              <a:gd name="connsiteY8" fmla="*/ 3217333 h 3877733"/>
              <a:gd name="connsiteX9" fmla="*/ 3997678 w 6300611"/>
              <a:gd name="connsiteY9" fmla="*/ 2887133 h 3877733"/>
              <a:gd name="connsiteX10" fmla="*/ 4708878 w 6300611"/>
              <a:gd name="connsiteY10" fmla="*/ 2328333 h 3877733"/>
              <a:gd name="connsiteX11" fmla="*/ 5081411 w 6300611"/>
              <a:gd name="connsiteY11" fmla="*/ 2370666 h 3877733"/>
              <a:gd name="connsiteX12" fmla="*/ 5166078 w 6300611"/>
              <a:gd name="connsiteY12" fmla="*/ 3310466 h 3877733"/>
              <a:gd name="connsiteX13" fmla="*/ 4505678 w 6300611"/>
              <a:gd name="connsiteY13" fmla="*/ 3826933 h 3877733"/>
              <a:gd name="connsiteX14" fmla="*/ 5572478 w 6300611"/>
              <a:gd name="connsiteY14" fmla="*/ 3488266 h 3877733"/>
              <a:gd name="connsiteX15" fmla="*/ 6300611 w 6300611"/>
              <a:gd name="connsiteY15" fmla="*/ 2768600 h 3877733"/>
              <a:gd name="connsiteX16" fmla="*/ 6055078 w 6300611"/>
              <a:gd name="connsiteY16" fmla="*/ 1532466 h 3877733"/>
              <a:gd name="connsiteX17" fmla="*/ 5267678 w 6300611"/>
              <a:gd name="connsiteY17" fmla="*/ 855133 h 3877733"/>
              <a:gd name="connsiteX18" fmla="*/ 5386211 w 6300611"/>
              <a:gd name="connsiteY18" fmla="*/ 0 h 3877733"/>
              <a:gd name="connsiteX19" fmla="*/ 3845278 w 6300611"/>
              <a:gd name="connsiteY19" fmla="*/ 1100666 h 3877733"/>
              <a:gd name="connsiteX20" fmla="*/ 4048478 w 6300611"/>
              <a:gd name="connsiteY20" fmla="*/ 296333 h 3877733"/>
              <a:gd name="connsiteX21" fmla="*/ 3421945 w 6300611"/>
              <a:gd name="connsiteY21" fmla="*/ 745066 h 3877733"/>
              <a:gd name="connsiteX22" fmla="*/ 2355145 w 6300611"/>
              <a:gd name="connsiteY22" fmla="*/ 795866 h 3877733"/>
              <a:gd name="connsiteX23" fmla="*/ 1102078 w 6300611"/>
              <a:gd name="connsiteY23" fmla="*/ 237066 h 3877733"/>
              <a:gd name="connsiteX24" fmla="*/ 69145 w 6300611"/>
              <a:gd name="connsiteY24" fmla="*/ 2641600 h 3877733"/>
              <a:gd name="connsiteX25" fmla="*/ 687211 w 6300611"/>
              <a:gd name="connsiteY25" fmla="*/ 3733800 h 3877733"/>
              <a:gd name="connsiteX26" fmla="*/ 1703211 w 6300611"/>
              <a:gd name="connsiteY26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919850 w 6517250"/>
              <a:gd name="connsiteY0" fmla="*/ 2650066 h 3877733"/>
              <a:gd name="connsiteX1" fmla="*/ 3579317 w 6517250"/>
              <a:gd name="connsiteY1" fmla="*/ 2633133 h 3877733"/>
              <a:gd name="connsiteX2" fmla="*/ 2876584 w 6517250"/>
              <a:gd name="connsiteY2" fmla="*/ 3225800 h 3877733"/>
              <a:gd name="connsiteX3" fmla="*/ 3299917 w 6517250"/>
              <a:gd name="connsiteY3" fmla="*/ 3141133 h 3877733"/>
              <a:gd name="connsiteX4" fmla="*/ 3181384 w 6517250"/>
              <a:gd name="connsiteY4" fmla="*/ 3530600 h 3877733"/>
              <a:gd name="connsiteX5" fmla="*/ 3630117 w 6517250"/>
              <a:gd name="connsiteY5" fmla="*/ 3302000 h 3877733"/>
              <a:gd name="connsiteX6" fmla="*/ 3409984 w 6517250"/>
              <a:gd name="connsiteY6" fmla="*/ 3877733 h 3877733"/>
              <a:gd name="connsiteX7" fmla="*/ 4104250 w 6517250"/>
              <a:gd name="connsiteY7" fmla="*/ 3276600 h 3877733"/>
              <a:gd name="connsiteX8" fmla="*/ 4663050 w 6517250"/>
              <a:gd name="connsiteY8" fmla="*/ 3217333 h 3877733"/>
              <a:gd name="connsiteX9" fmla="*/ 4214317 w 6517250"/>
              <a:gd name="connsiteY9" fmla="*/ 2887133 h 3877733"/>
              <a:gd name="connsiteX10" fmla="*/ 4925517 w 6517250"/>
              <a:gd name="connsiteY10" fmla="*/ 2328333 h 3877733"/>
              <a:gd name="connsiteX11" fmla="*/ 5298050 w 6517250"/>
              <a:gd name="connsiteY11" fmla="*/ 2370666 h 3877733"/>
              <a:gd name="connsiteX12" fmla="*/ 5382717 w 6517250"/>
              <a:gd name="connsiteY12" fmla="*/ 3310466 h 3877733"/>
              <a:gd name="connsiteX13" fmla="*/ 4722317 w 6517250"/>
              <a:gd name="connsiteY13" fmla="*/ 3826933 h 3877733"/>
              <a:gd name="connsiteX14" fmla="*/ 5789117 w 6517250"/>
              <a:gd name="connsiteY14" fmla="*/ 3488266 h 3877733"/>
              <a:gd name="connsiteX15" fmla="*/ 6517250 w 6517250"/>
              <a:gd name="connsiteY15" fmla="*/ 2768600 h 3877733"/>
              <a:gd name="connsiteX16" fmla="*/ 6271717 w 6517250"/>
              <a:gd name="connsiteY16" fmla="*/ 1532466 h 3877733"/>
              <a:gd name="connsiteX17" fmla="*/ 5484317 w 6517250"/>
              <a:gd name="connsiteY17" fmla="*/ 855133 h 3877733"/>
              <a:gd name="connsiteX18" fmla="*/ 5602850 w 6517250"/>
              <a:gd name="connsiteY18" fmla="*/ 0 h 3877733"/>
              <a:gd name="connsiteX19" fmla="*/ 4061917 w 6517250"/>
              <a:gd name="connsiteY19" fmla="*/ 1100666 h 3877733"/>
              <a:gd name="connsiteX20" fmla="*/ 4265117 w 6517250"/>
              <a:gd name="connsiteY20" fmla="*/ 296333 h 3877733"/>
              <a:gd name="connsiteX21" fmla="*/ 3638584 w 6517250"/>
              <a:gd name="connsiteY21" fmla="*/ 745066 h 3877733"/>
              <a:gd name="connsiteX22" fmla="*/ 2571784 w 6517250"/>
              <a:gd name="connsiteY22" fmla="*/ 795866 h 3877733"/>
              <a:gd name="connsiteX23" fmla="*/ 1318717 w 6517250"/>
              <a:gd name="connsiteY23" fmla="*/ 237066 h 3877733"/>
              <a:gd name="connsiteX24" fmla="*/ 285784 w 6517250"/>
              <a:gd name="connsiteY24" fmla="*/ 2641600 h 3877733"/>
              <a:gd name="connsiteX25" fmla="*/ 0 w 6517250"/>
              <a:gd name="connsiteY25" fmla="*/ 2212948 h 3877733"/>
              <a:gd name="connsiteX26" fmla="*/ 903850 w 6517250"/>
              <a:gd name="connsiteY26" fmla="*/ 3733800 h 3877733"/>
              <a:gd name="connsiteX27" fmla="*/ 1919850 w 6517250"/>
              <a:gd name="connsiteY27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205880 w 6437346"/>
              <a:gd name="connsiteY24" fmla="*/ 2641600 h 3877733"/>
              <a:gd name="connsiteX25" fmla="*/ 0 w 6437346"/>
              <a:gd name="connsiteY25" fmla="*/ 3070204 h 3877733"/>
              <a:gd name="connsiteX26" fmla="*/ 823946 w 6437346"/>
              <a:gd name="connsiteY26" fmla="*/ 3733800 h 3877733"/>
              <a:gd name="connsiteX27" fmla="*/ 1839946 w 6437346"/>
              <a:gd name="connsiteY27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268410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1238813 w 6437346"/>
              <a:gd name="connsiteY22" fmla="*/ 237066 h 3877733"/>
              <a:gd name="connsiteX23" fmla="*/ 0 w 6437346"/>
              <a:gd name="connsiteY23" fmla="*/ 3070204 h 3877733"/>
              <a:gd name="connsiteX24" fmla="*/ 823946 w 6437346"/>
              <a:gd name="connsiteY24" fmla="*/ 3733800 h 3877733"/>
              <a:gd name="connsiteX25" fmla="*/ 1268410 w 6437346"/>
              <a:gd name="connsiteY25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237066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1237174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3784075 w 6437346"/>
              <a:gd name="connsiteY10" fmla="*/ 3313679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31367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45653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823946 w 6437346"/>
              <a:gd name="connsiteY22" fmla="*/ 4019576 h 4163509"/>
              <a:gd name="connsiteX23" fmla="*/ 1268410 w 6437346"/>
              <a:gd name="connsiteY23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1268410 w 6437346"/>
              <a:gd name="connsiteY22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302813 w 6437346"/>
              <a:gd name="connsiteY10" fmla="*/ 3596242 h 4163509"/>
              <a:gd name="connsiteX11" fmla="*/ 4642413 w 6437346"/>
              <a:gd name="connsiteY11" fmla="*/ 4112709 h 4163509"/>
              <a:gd name="connsiteX12" fmla="*/ 5709213 w 6437346"/>
              <a:gd name="connsiteY12" fmla="*/ 3774042 h 4163509"/>
              <a:gd name="connsiteX13" fmla="*/ 6437346 w 6437346"/>
              <a:gd name="connsiteY13" fmla="*/ 3054376 h 4163509"/>
              <a:gd name="connsiteX14" fmla="*/ 6191813 w 6437346"/>
              <a:gd name="connsiteY14" fmla="*/ 1818242 h 4163509"/>
              <a:gd name="connsiteX15" fmla="*/ 5404413 w 6437346"/>
              <a:gd name="connsiteY15" fmla="*/ 1140909 h 4163509"/>
              <a:gd name="connsiteX16" fmla="*/ 5022848 w 6437346"/>
              <a:gd name="connsiteY16" fmla="*/ 0 h 4163509"/>
              <a:gd name="connsiteX17" fmla="*/ 3982013 w 6437346"/>
              <a:gd name="connsiteY17" fmla="*/ 1386442 h 4163509"/>
              <a:gd name="connsiteX18" fmla="*/ 4185213 w 6437346"/>
              <a:gd name="connsiteY18" fmla="*/ 582109 h 4163509"/>
              <a:gd name="connsiteX19" fmla="*/ 1238813 w 6437346"/>
              <a:gd name="connsiteY19" fmla="*/ 1522950 h 4163509"/>
              <a:gd name="connsiteX20" fmla="*/ 0 w 6437346"/>
              <a:gd name="connsiteY20" fmla="*/ 3355980 h 4163509"/>
              <a:gd name="connsiteX21" fmla="*/ 1268410 w 6437346"/>
              <a:gd name="connsiteY21" fmla="*/ 2935842 h 4163509"/>
              <a:gd name="connsiteX0" fmla="*/ 1268410 w 6475426"/>
              <a:gd name="connsiteY0" fmla="*/ 2935842 h 4163509"/>
              <a:gd name="connsiteX1" fmla="*/ 3499413 w 6475426"/>
              <a:gd name="connsiteY1" fmla="*/ 2918909 h 4163509"/>
              <a:gd name="connsiteX2" fmla="*/ 2796680 w 6475426"/>
              <a:gd name="connsiteY2" fmla="*/ 3511576 h 4163509"/>
              <a:gd name="connsiteX3" fmla="*/ 3220013 w 6475426"/>
              <a:gd name="connsiteY3" fmla="*/ 3426909 h 4163509"/>
              <a:gd name="connsiteX4" fmla="*/ 3101480 w 6475426"/>
              <a:gd name="connsiteY4" fmla="*/ 3816376 h 4163509"/>
              <a:gd name="connsiteX5" fmla="*/ 3550213 w 6475426"/>
              <a:gd name="connsiteY5" fmla="*/ 3587776 h 4163509"/>
              <a:gd name="connsiteX6" fmla="*/ 3330080 w 6475426"/>
              <a:gd name="connsiteY6" fmla="*/ 4163509 h 4163509"/>
              <a:gd name="connsiteX7" fmla="*/ 4583146 w 6475426"/>
              <a:gd name="connsiteY7" fmla="*/ 3503109 h 4163509"/>
              <a:gd name="connsiteX8" fmla="*/ 3784075 w 6475426"/>
              <a:gd name="connsiteY8" fmla="*/ 3456531 h 4163509"/>
              <a:gd name="connsiteX9" fmla="*/ 4845613 w 6475426"/>
              <a:gd name="connsiteY9" fmla="*/ 2614109 h 4163509"/>
              <a:gd name="connsiteX10" fmla="*/ 5302813 w 6475426"/>
              <a:gd name="connsiteY10" fmla="*/ 3596242 h 4163509"/>
              <a:gd name="connsiteX11" fmla="*/ 4642413 w 6475426"/>
              <a:gd name="connsiteY11" fmla="*/ 4112709 h 4163509"/>
              <a:gd name="connsiteX12" fmla="*/ 5709213 w 6475426"/>
              <a:gd name="connsiteY12" fmla="*/ 3774042 h 4163509"/>
              <a:gd name="connsiteX13" fmla="*/ 6475426 w 6475426"/>
              <a:gd name="connsiteY13" fmla="*/ 3228463 h 4163509"/>
              <a:gd name="connsiteX14" fmla="*/ 6191813 w 6475426"/>
              <a:gd name="connsiteY14" fmla="*/ 1818242 h 4163509"/>
              <a:gd name="connsiteX15" fmla="*/ 5404413 w 6475426"/>
              <a:gd name="connsiteY15" fmla="*/ 1140909 h 4163509"/>
              <a:gd name="connsiteX16" fmla="*/ 5022848 w 6475426"/>
              <a:gd name="connsiteY16" fmla="*/ 0 h 4163509"/>
              <a:gd name="connsiteX17" fmla="*/ 3982013 w 6475426"/>
              <a:gd name="connsiteY17" fmla="*/ 1386442 h 4163509"/>
              <a:gd name="connsiteX18" fmla="*/ 4185213 w 6475426"/>
              <a:gd name="connsiteY18" fmla="*/ 582109 h 4163509"/>
              <a:gd name="connsiteX19" fmla="*/ 1238813 w 6475426"/>
              <a:gd name="connsiteY19" fmla="*/ 1522950 h 4163509"/>
              <a:gd name="connsiteX20" fmla="*/ 0 w 6475426"/>
              <a:gd name="connsiteY20" fmla="*/ 3355980 h 4163509"/>
              <a:gd name="connsiteX21" fmla="*/ 1268410 w 6475426"/>
              <a:gd name="connsiteY21" fmla="*/ 2935842 h 41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75426" h="4163509">
                <a:moveTo>
                  <a:pt x="1268410" y="2935842"/>
                </a:moveTo>
                <a:lnTo>
                  <a:pt x="3499413" y="2918909"/>
                </a:lnTo>
                <a:lnTo>
                  <a:pt x="2796680" y="3511576"/>
                </a:lnTo>
                <a:lnTo>
                  <a:pt x="3220013" y="3426909"/>
                </a:lnTo>
                <a:lnTo>
                  <a:pt x="3101480" y="3816376"/>
                </a:lnTo>
                <a:lnTo>
                  <a:pt x="3550213" y="3587776"/>
                </a:lnTo>
                <a:lnTo>
                  <a:pt x="3330080" y="4163509"/>
                </a:lnTo>
                <a:lnTo>
                  <a:pt x="4583146" y="3503109"/>
                </a:lnTo>
                <a:lnTo>
                  <a:pt x="3784075" y="3456531"/>
                </a:lnTo>
                <a:lnTo>
                  <a:pt x="4845613" y="2614109"/>
                </a:lnTo>
                <a:lnTo>
                  <a:pt x="5302813" y="3596242"/>
                </a:lnTo>
                <a:lnTo>
                  <a:pt x="4642413" y="4112709"/>
                </a:lnTo>
                <a:lnTo>
                  <a:pt x="5709213" y="3774042"/>
                </a:lnTo>
                <a:lnTo>
                  <a:pt x="6475426" y="3228463"/>
                </a:lnTo>
                <a:lnTo>
                  <a:pt x="6191813" y="1818242"/>
                </a:lnTo>
                <a:lnTo>
                  <a:pt x="5404413" y="1140909"/>
                </a:lnTo>
                <a:lnTo>
                  <a:pt x="5022848" y="0"/>
                </a:lnTo>
                <a:lnTo>
                  <a:pt x="3982013" y="1386442"/>
                </a:lnTo>
                <a:lnTo>
                  <a:pt x="4185213" y="582109"/>
                </a:lnTo>
                <a:lnTo>
                  <a:pt x="1238813" y="1522950"/>
                </a:lnTo>
                <a:lnTo>
                  <a:pt x="0" y="3355980"/>
                </a:lnTo>
                <a:lnTo>
                  <a:pt x="1268410" y="2935842"/>
                </a:lnTo>
                <a:close/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visibility polygon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465762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critical constraints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3261751" y="3822172"/>
            <a:ext cx="3058629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椭圆 7"/>
          <p:cNvSpPr/>
          <p:nvPr/>
        </p:nvSpPr>
        <p:spPr bwMode="auto">
          <a:xfrm>
            <a:off x="4088868" y="3786183"/>
            <a:ext cx="71438" cy="7143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 rot="16200000" flipV="1">
            <a:off x="2971001" y="3209665"/>
            <a:ext cx="2344186" cy="12927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椭圆 20"/>
          <p:cNvSpPr/>
          <p:nvPr/>
        </p:nvSpPr>
        <p:spPr bwMode="auto">
          <a:xfrm>
            <a:off x="4757211" y="4980000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4454525" y="4466702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62976" y="49800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04264" y="429104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8" name="直接连接符 17"/>
          <p:cNvCxnSpPr>
            <a:stCxn id="10" idx="4"/>
          </p:cNvCxnSpPr>
          <p:nvPr/>
        </p:nvCxnSpPr>
        <p:spPr bwMode="auto">
          <a:xfrm flipH="1">
            <a:off x="3786182" y="2949563"/>
            <a:ext cx="1201718" cy="1551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接连接符 24"/>
          <p:cNvCxnSpPr>
            <a:stCxn id="15" idx="5"/>
          </p:cNvCxnSpPr>
          <p:nvPr/>
        </p:nvCxnSpPr>
        <p:spPr bwMode="auto">
          <a:xfrm flipH="1" flipV="1">
            <a:off x="4326467" y="2429933"/>
            <a:ext cx="229125" cy="27294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/>
          <p:cNvCxnSpPr>
            <a:stCxn id="15" idx="13"/>
          </p:cNvCxnSpPr>
          <p:nvPr/>
        </p:nvCxnSpPr>
        <p:spPr bwMode="auto">
          <a:xfrm flipH="1" flipV="1">
            <a:off x="2683933" y="2954867"/>
            <a:ext cx="4796872" cy="1845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椭圆 33"/>
          <p:cNvSpPr/>
          <p:nvPr/>
        </p:nvSpPr>
        <p:spPr bwMode="auto">
          <a:xfrm>
            <a:off x="7429520" y="471488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椭圆 34"/>
          <p:cNvSpPr/>
          <p:nvPr/>
        </p:nvSpPr>
        <p:spPr bwMode="auto">
          <a:xfrm>
            <a:off x="5963190" y="1508641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椭圆 35"/>
          <p:cNvSpPr/>
          <p:nvPr/>
        </p:nvSpPr>
        <p:spPr bwMode="auto">
          <a:xfrm>
            <a:off x="4471459" y="5080541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3290" y="37147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</p:spTree>
  </p:cSld>
  <p:clrMapOvr>
    <a:masterClrMapping/>
  </p:clrMapOvr>
  <p:transition advTm="267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 bwMode="auto">
          <a:xfrm>
            <a:off x="1000100" y="1928785"/>
            <a:ext cx="6388080" cy="3067056"/>
          </a:xfrm>
          <a:custGeom>
            <a:avLst/>
            <a:gdLst>
              <a:gd name="connsiteX0" fmla="*/ 1261533 w 6392333"/>
              <a:gd name="connsiteY0" fmla="*/ 2328334 h 2980267"/>
              <a:gd name="connsiteX1" fmla="*/ 287866 w 6392333"/>
              <a:gd name="connsiteY1" fmla="*/ 2980267 h 2980267"/>
              <a:gd name="connsiteX2" fmla="*/ 0 w 6392333"/>
              <a:gd name="connsiteY2" fmla="*/ 2751667 h 2980267"/>
              <a:gd name="connsiteX3" fmla="*/ 1236133 w 6392333"/>
              <a:gd name="connsiteY3" fmla="*/ 948267 h 2980267"/>
              <a:gd name="connsiteX4" fmla="*/ 4182533 w 6392333"/>
              <a:gd name="connsiteY4" fmla="*/ 0 h 2980267"/>
              <a:gd name="connsiteX5" fmla="*/ 3987800 w 6392333"/>
              <a:gd name="connsiteY5" fmla="*/ 795867 h 2980267"/>
              <a:gd name="connsiteX6" fmla="*/ 5469466 w 6392333"/>
              <a:gd name="connsiteY6" fmla="*/ 0 h 2980267"/>
              <a:gd name="connsiteX7" fmla="*/ 5410200 w 6392333"/>
              <a:gd name="connsiteY7" fmla="*/ 567267 h 2980267"/>
              <a:gd name="connsiteX8" fmla="*/ 6180666 w 6392333"/>
              <a:gd name="connsiteY8" fmla="*/ 1227667 h 2980267"/>
              <a:gd name="connsiteX9" fmla="*/ 6392333 w 6392333"/>
              <a:gd name="connsiteY9" fmla="*/ 2218267 h 2980267"/>
              <a:gd name="connsiteX10" fmla="*/ 4851400 w 6392333"/>
              <a:gd name="connsiteY10" fmla="*/ 2006600 h 2980267"/>
              <a:gd name="connsiteX11" fmla="*/ 4038600 w 6392333"/>
              <a:gd name="connsiteY11" fmla="*/ 2641600 h 2980267"/>
              <a:gd name="connsiteX12" fmla="*/ 3513666 w 6392333"/>
              <a:gd name="connsiteY12" fmla="*/ 2328334 h 2980267"/>
              <a:gd name="connsiteX13" fmla="*/ 1261533 w 6392333"/>
              <a:gd name="connsiteY13" fmla="*/ 2328334 h 2980267"/>
              <a:gd name="connsiteX0" fmla="*/ 1261533 w 6392333"/>
              <a:gd name="connsiteY0" fmla="*/ 2328334 h 2980267"/>
              <a:gd name="connsiteX1" fmla="*/ 287866 w 6392333"/>
              <a:gd name="connsiteY1" fmla="*/ 2980267 h 2980267"/>
              <a:gd name="connsiteX2" fmla="*/ 0 w 6392333"/>
              <a:gd name="connsiteY2" fmla="*/ 2751667 h 2980267"/>
              <a:gd name="connsiteX3" fmla="*/ 1236133 w 6392333"/>
              <a:gd name="connsiteY3" fmla="*/ 948267 h 2980267"/>
              <a:gd name="connsiteX4" fmla="*/ 4182533 w 6392333"/>
              <a:gd name="connsiteY4" fmla="*/ 0 h 2980267"/>
              <a:gd name="connsiteX5" fmla="*/ 3987800 w 6392333"/>
              <a:gd name="connsiteY5" fmla="*/ 795867 h 2980267"/>
              <a:gd name="connsiteX6" fmla="*/ 5255120 w 6392333"/>
              <a:gd name="connsiteY6" fmla="*/ 142852 h 2980267"/>
              <a:gd name="connsiteX7" fmla="*/ 5410200 w 6392333"/>
              <a:gd name="connsiteY7" fmla="*/ 567267 h 2980267"/>
              <a:gd name="connsiteX8" fmla="*/ 6180666 w 6392333"/>
              <a:gd name="connsiteY8" fmla="*/ 1227667 h 2980267"/>
              <a:gd name="connsiteX9" fmla="*/ 6392333 w 6392333"/>
              <a:gd name="connsiteY9" fmla="*/ 2218267 h 2980267"/>
              <a:gd name="connsiteX10" fmla="*/ 4851400 w 6392333"/>
              <a:gd name="connsiteY10" fmla="*/ 2006600 h 2980267"/>
              <a:gd name="connsiteX11" fmla="*/ 4038600 w 6392333"/>
              <a:gd name="connsiteY11" fmla="*/ 2641600 h 2980267"/>
              <a:gd name="connsiteX12" fmla="*/ 3513666 w 6392333"/>
              <a:gd name="connsiteY12" fmla="*/ 2328334 h 2980267"/>
              <a:gd name="connsiteX13" fmla="*/ 1261533 w 6392333"/>
              <a:gd name="connsiteY13" fmla="*/ 2328334 h 2980267"/>
              <a:gd name="connsiteX0" fmla="*/ 1261533 w 6392333"/>
              <a:gd name="connsiteY0" fmla="*/ 2328334 h 2751667"/>
              <a:gd name="connsiteX1" fmla="*/ 0 w 6392333"/>
              <a:gd name="connsiteY1" fmla="*/ 2751667 h 2751667"/>
              <a:gd name="connsiteX2" fmla="*/ 1236133 w 6392333"/>
              <a:gd name="connsiteY2" fmla="*/ 948267 h 2751667"/>
              <a:gd name="connsiteX3" fmla="*/ 4182533 w 6392333"/>
              <a:gd name="connsiteY3" fmla="*/ 0 h 2751667"/>
              <a:gd name="connsiteX4" fmla="*/ 3987800 w 6392333"/>
              <a:gd name="connsiteY4" fmla="*/ 795867 h 2751667"/>
              <a:gd name="connsiteX5" fmla="*/ 5255120 w 6392333"/>
              <a:gd name="connsiteY5" fmla="*/ 142852 h 2751667"/>
              <a:gd name="connsiteX6" fmla="*/ 5410200 w 6392333"/>
              <a:gd name="connsiteY6" fmla="*/ 567267 h 2751667"/>
              <a:gd name="connsiteX7" fmla="*/ 6180666 w 6392333"/>
              <a:gd name="connsiteY7" fmla="*/ 1227667 h 2751667"/>
              <a:gd name="connsiteX8" fmla="*/ 6392333 w 6392333"/>
              <a:gd name="connsiteY8" fmla="*/ 2218267 h 2751667"/>
              <a:gd name="connsiteX9" fmla="*/ 4851400 w 6392333"/>
              <a:gd name="connsiteY9" fmla="*/ 2006600 h 2751667"/>
              <a:gd name="connsiteX10" fmla="*/ 4038600 w 6392333"/>
              <a:gd name="connsiteY10" fmla="*/ 2641600 h 2751667"/>
              <a:gd name="connsiteX11" fmla="*/ 3513666 w 6392333"/>
              <a:gd name="connsiteY11" fmla="*/ 2328334 h 2751667"/>
              <a:gd name="connsiteX12" fmla="*/ 1261533 w 6392333"/>
              <a:gd name="connsiteY12" fmla="*/ 2328334 h 2751667"/>
              <a:gd name="connsiteX0" fmla="*/ 1261533 w 6388080"/>
              <a:gd name="connsiteY0" fmla="*/ 2328334 h 2751667"/>
              <a:gd name="connsiteX1" fmla="*/ 0 w 6388080"/>
              <a:gd name="connsiteY1" fmla="*/ 2751667 h 2751667"/>
              <a:gd name="connsiteX2" fmla="*/ 1236133 w 6388080"/>
              <a:gd name="connsiteY2" fmla="*/ 948267 h 2751667"/>
              <a:gd name="connsiteX3" fmla="*/ 4182533 w 6388080"/>
              <a:gd name="connsiteY3" fmla="*/ 0 h 2751667"/>
              <a:gd name="connsiteX4" fmla="*/ 3987800 w 6388080"/>
              <a:gd name="connsiteY4" fmla="*/ 795867 h 2751667"/>
              <a:gd name="connsiteX5" fmla="*/ 5255120 w 6388080"/>
              <a:gd name="connsiteY5" fmla="*/ 142852 h 2751667"/>
              <a:gd name="connsiteX6" fmla="*/ 5410200 w 6388080"/>
              <a:gd name="connsiteY6" fmla="*/ 567267 h 2751667"/>
              <a:gd name="connsiteX7" fmla="*/ 6180666 w 6388080"/>
              <a:gd name="connsiteY7" fmla="*/ 1227667 h 2751667"/>
              <a:gd name="connsiteX8" fmla="*/ 6388080 w 6388080"/>
              <a:gd name="connsiteY8" fmla="*/ 2314040 h 2751667"/>
              <a:gd name="connsiteX9" fmla="*/ 4851400 w 6388080"/>
              <a:gd name="connsiteY9" fmla="*/ 2006600 h 2751667"/>
              <a:gd name="connsiteX10" fmla="*/ 4038600 w 6388080"/>
              <a:gd name="connsiteY10" fmla="*/ 2641600 h 2751667"/>
              <a:gd name="connsiteX11" fmla="*/ 3513666 w 6388080"/>
              <a:gd name="connsiteY11" fmla="*/ 2328334 h 2751667"/>
              <a:gd name="connsiteX12" fmla="*/ 1261533 w 6388080"/>
              <a:gd name="connsiteY12" fmla="*/ 2328334 h 2751667"/>
              <a:gd name="connsiteX0" fmla="*/ 1261533 w 6388080"/>
              <a:gd name="connsiteY0" fmla="*/ 2328334 h 2751667"/>
              <a:gd name="connsiteX1" fmla="*/ 0 w 6388080"/>
              <a:gd name="connsiteY1" fmla="*/ 2751667 h 2751667"/>
              <a:gd name="connsiteX2" fmla="*/ 1236133 w 6388080"/>
              <a:gd name="connsiteY2" fmla="*/ 948267 h 2751667"/>
              <a:gd name="connsiteX3" fmla="*/ 4182533 w 6388080"/>
              <a:gd name="connsiteY3" fmla="*/ 0 h 2751667"/>
              <a:gd name="connsiteX4" fmla="*/ 3987800 w 6388080"/>
              <a:gd name="connsiteY4" fmla="*/ 795867 h 2751667"/>
              <a:gd name="connsiteX5" fmla="*/ 5255120 w 6388080"/>
              <a:gd name="connsiteY5" fmla="*/ 142852 h 2751667"/>
              <a:gd name="connsiteX6" fmla="*/ 5410200 w 6388080"/>
              <a:gd name="connsiteY6" fmla="*/ 567267 h 2751667"/>
              <a:gd name="connsiteX7" fmla="*/ 6180666 w 6388080"/>
              <a:gd name="connsiteY7" fmla="*/ 1227667 h 2751667"/>
              <a:gd name="connsiteX8" fmla="*/ 6388080 w 6388080"/>
              <a:gd name="connsiteY8" fmla="*/ 2314040 h 2751667"/>
              <a:gd name="connsiteX9" fmla="*/ 5282167 w 6388080"/>
              <a:gd name="connsiteY9" fmla="*/ 2096571 h 2751667"/>
              <a:gd name="connsiteX10" fmla="*/ 4851400 w 6388080"/>
              <a:gd name="connsiteY10" fmla="*/ 2006600 h 2751667"/>
              <a:gd name="connsiteX11" fmla="*/ 4038600 w 6388080"/>
              <a:gd name="connsiteY11" fmla="*/ 2641600 h 2751667"/>
              <a:gd name="connsiteX12" fmla="*/ 3513666 w 6388080"/>
              <a:gd name="connsiteY12" fmla="*/ 2328334 h 2751667"/>
              <a:gd name="connsiteX13" fmla="*/ 1261533 w 6388080"/>
              <a:gd name="connsiteY13" fmla="*/ 2328334 h 2751667"/>
              <a:gd name="connsiteX0" fmla="*/ 1261533 w 6388080"/>
              <a:gd name="connsiteY0" fmla="*/ 2328334 h 2751667"/>
              <a:gd name="connsiteX1" fmla="*/ 0 w 6388080"/>
              <a:gd name="connsiteY1" fmla="*/ 2751667 h 2751667"/>
              <a:gd name="connsiteX2" fmla="*/ 1236133 w 6388080"/>
              <a:gd name="connsiteY2" fmla="*/ 948267 h 2751667"/>
              <a:gd name="connsiteX3" fmla="*/ 4182533 w 6388080"/>
              <a:gd name="connsiteY3" fmla="*/ 0 h 2751667"/>
              <a:gd name="connsiteX4" fmla="*/ 3987800 w 6388080"/>
              <a:gd name="connsiteY4" fmla="*/ 795867 h 2751667"/>
              <a:gd name="connsiteX5" fmla="*/ 5255120 w 6388080"/>
              <a:gd name="connsiteY5" fmla="*/ 142852 h 2751667"/>
              <a:gd name="connsiteX6" fmla="*/ 5410200 w 6388080"/>
              <a:gd name="connsiteY6" fmla="*/ 567267 h 2751667"/>
              <a:gd name="connsiteX7" fmla="*/ 6180666 w 6388080"/>
              <a:gd name="connsiteY7" fmla="*/ 1227667 h 2751667"/>
              <a:gd name="connsiteX8" fmla="*/ 6388080 w 6388080"/>
              <a:gd name="connsiteY8" fmla="*/ 2314040 h 2751667"/>
              <a:gd name="connsiteX9" fmla="*/ 5282167 w 6388080"/>
              <a:gd name="connsiteY9" fmla="*/ 2096571 h 2751667"/>
              <a:gd name="connsiteX10" fmla="*/ 5282167 w 6388080"/>
              <a:gd name="connsiteY10" fmla="*/ 2088104 h 2751667"/>
              <a:gd name="connsiteX11" fmla="*/ 4851400 w 6388080"/>
              <a:gd name="connsiteY11" fmla="*/ 2006600 h 2751667"/>
              <a:gd name="connsiteX12" fmla="*/ 4038600 w 6388080"/>
              <a:gd name="connsiteY12" fmla="*/ 2641600 h 2751667"/>
              <a:gd name="connsiteX13" fmla="*/ 3513666 w 6388080"/>
              <a:gd name="connsiteY13" fmla="*/ 2328334 h 2751667"/>
              <a:gd name="connsiteX14" fmla="*/ 1261533 w 6388080"/>
              <a:gd name="connsiteY14" fmla="*/ 2328334 h 2751667"/>
              <a:gd name="connsiteX0" fmla="*/ 1261533 w 6388080"/>
              <a:gd name="connsiteY0" fmla="*/ 2333112 h 2756445"/>
              <a:gd name="connsiteX1" fmla="*/ 0 w 6388080"/>
              <a:gd name="connsiteY1" fmla="*/ 2756445 h 2756445"/>
              <a:gd name="connsiteX2" fmla="*/ 1236133 w 6388080"/>
              <a:gd name="connsiteY2" fmla="*/ 953045 h 2756445"/>
              <a:gd name="connsiteX3" fmla="*/ 4182533 w 6388080"/>
              <a:gd name="connsiteY3" fmla="*/ 4778 h 2756445"/>
              <a:gd name="connsiteX4" fmla="*/ 3987800 w 6388080"/>
              <a:gd name="connsiteY4" fmla="*/ 800645 h 2756445"/>
              <a:gd name="connsiteX5" fmla="*/ 5203779 w 6388080"/>
              <a:gd name="connsiteY5" fmla="*/ 0 h 2756445"/>
              <a:gd name="connsiteX6" fmla="*/ 5410200 w 6388080"/>
              <a:gd name="connsiteY6" fmla="*/ 572045 h 2756445"/>
              <a:gd name="connsiteX7" fmla="*/ 6180666 w 6388080"/>
              <a:gd name="connsiteY7" fmla="*/ 1232445 h 2756445"/>
              <a:gd name="connsiteX8" fmla="*/ 6388080 w 6388080"/>
              <a:gd name="connsiteY8" fmla="*/ 2318818 h 2756445"/>
              <a:gd name="connsiteX9" fmla="*/ 5282167 w 6388080"/>
              <a:gd name="connsiteY9" fmla="*/ 2101349 h 2756445"/>
              <a:gd name="connsiteX10" fmla="*/ 5282167 w 6388080"/>
              <a:gd name="connsiteY10" fmla="*/ 2092882 h 2756445"/>
              <a:gd name="connsiteX11" fmla="*/ 4851400 w 6388080"/>
              <a:gd name="connsiteY11" fmla="*/ 2011378 h 2756445"/>
              <a:gd name="connsiteX12" fmla="*/ 4038600 w 6388080"/>
              <a:gd name="connsiteY12" fmla="*/ 2646378 h 2756445"/>
              <a:gd name="connsiteX13" fmla="*/ 3513666 w 6388080"/>
              <a:gd name="connsiteY13" fmla="*/ 2333112 h 2756445"/>
              <a:gd name="connsiteX14" fmla="*/ 1261533 w 6388080"/>
              <a:gd name="connsiteY14" fmla="*/ 2333112 h 2756445"/>
              <a:gd name="connsiteX0" fmla="*/ 1261533 w 6388080"/>
              <a:gd name="connsiteY0" fmla="*/ 2553245 h 2976578"/>
              <a:gd name="connsiteX1" fmla="*/ 0 w 6388080"/>
              <a:gd name="connsiteY1" fmla="*/ 2976578 h 2976578"/>
              <a:gd name="connsiteX2" fmla="*/ 1236133 w 6388080"/>
              <a:gd name="connsiteY2" fmla="*/ 1173178 h 2976578"/>
              <a:gd name="connsiteX3" fmla="*/ 4182533 w 6388080"/>
              <a:gd name="connsiteY3" fmla="*/ 224911 h 2976578"/>
              <a:gd name="connsiteX4" fmla="*/ 3987800 w 6388080"/>
              <a:gd name="connsiteY4" fmla="*/ 1020778 h 2976578"/>
              <a:gd name="connsiteX5" fmla="*/ 5136046 w 6388080"/>
              <a:gd name="connsiteY5" fmla="*/ 0 h 2976578"/>
              <a:gd name="connsiteX6" fmla="*/ 5410200 w 6388080"/>
              <a:gd name="connsiteY6" fmla="*/ 792178 h 2976578"/>
              <a:gd name="connsiteX7" fmla="*/ 6180666 w 6388080"/>
              <a:gd name="connsiteY7" fmla="*/ 1452578 h 2976578"/>
              <a:gd name="connsiteX8" fmla="*/ 6388080 w 6388080"/>
              <a:gd name="connsiteY8" fmla="*/ 2538951 h 2976578"/>
              <a:gd name="connsiteX9" fmla="*/ 5282167 w 6388080"/>
              <a:gd name="connsiteY9" fmla="*/ 2321482 h 2976578"/>
              <a:gd name="connsiteX10" fmla="*/ 5282167 w 6388080"/>
              <a:gd name="connsiteY10" fmla="*/ 2313015 h 2976578"/>
              <a:gd name="connsiteX11" fmla="*/ 4851400 w 6388080"/>
              <a:gd name="connsiteY11" fmla="*/ 2231511 h 2976578"/>
              <a:gd name="connsiteX12" fmla="*/ 4038600 w 6388080"/>
              <a:gd name="connsiteY12" fmla="*/ 2866511 h 2976578"/>
              <a:gd name="connsiteX13" fmla="*/ 3513666 w 6388080"/>
              <a:gd name="connsiteY13" fmla="*/ 2553245 h 2976578"/>
              <a:gd name="connsiteX14" fmla="*/ 1261533 w 6388080"/>
              <a:gd name="connsiteY14" fmla="*/ 2553245 h 2976578"/>
              <a:gd name="connsiteX0" fmla="*/ 1261533 w 6388080"/>
              <a:gd name="connsiteY0" fmla="*/ 2553245 h 3067056"/>
              <a:gd name="connsiteX1" fmla="*/ 0 w 6388080"/>
              <a:gd name="connsiteY1" fmla="*/ 2976578 h 3067056"/>
              <a:gd name="connsiteX2" fmla="*/ 1236133 w 6388080"/>
              <a:gd name="connsiteY2" fmla="*/ 1173178 h 3067056"/>
              <a:gd name="connsiteX3" fmla="*/ 4182533 w 6388080"/>
              <a:gd name="connsiteY3" fmla="*/ 224911 h 3067056"/>
              <a:gd name="connsiteX4" fmla="*/ 3987800 w 6388080"/>
              <a:gd name="connsiteY4" fmla="*/ 1020778 h 3067056"/>
              <a:gd name="connsiteX5" fmla="*/ 5136046 w 6388080"/>
              <a:gd name="connsiteY5" fmla="*/ 0 h 3067056"/>
              <a:gd name="connsiteX6" fmla="*/ 5410200 w 6388080"/>
              <a:gd name="connsiteY6" fmla="*/ 792178 h 3067056"/>
              <a:gd name="connsiteX7" fmla="*/ 6180666 w 6388080"/>
              <a:gd name="connsiteY7" fmla="*/ 1452578 h 3067056"/>
              <a:gd name="connsiteX8" fmla="*/ 6388080 w 6388080"/>
              <a:gd name="connsiteY8" fmla="*/ 2538951 h 3067056"/>
              <a:gd name="connsiteX9" fmla="*/ 5282167 w 6388080"/>
              <a:gd name="connsiteY9" fmla="*/ 2321482 h 3067056"/>
              <a:gd name="connsiteX10" fmla="*/ 5282167 w 6388080"/>
              <a:gd name="connsiteY10" fmla="*/ 2313015 h 3067056"/>
              <a:gd name="connsiteX11" fmla="*/ 4851400 w 6388080"/>
              <a:gd name="connsiteY11" fmla="*/ 2231511 h 3067056"/>
              <a:gd name="connsiteX12" fmla="*/ 3775601 w 6388080"/>
              <a:gd name="connsiteY12" fmla="*/ 3067056 h 3067056"/>
              <a:gd name="connsiteX13" fmla="*/ 3513666 w 6388080"/>
              <a:gd name="connsiteY13" fmla="*/ 2553245 h 3067056"/>
              <a:gd name="connsiteX14" fmla="*/ 1261533 w 6388080"/>
              <a:gd name="connsiteY14" fmla="*/ 2553245 h 3067056"/>
              <a:gd name="connsiteX0" fmla="*/ 1261533 w 6388080"/>
              <a:gd name="connsiteY0" fmla="*/ 2553245 h 3067056"/>
              <a:gd name="connsiteX1" fmla="*/ 0 w 6388080"/>
              <a:gd name="connsiteY1" fmla="*/ 2976578 h 3067056"/>
              <a:gd name="connsiteX2" fmla="*/ 1236133 w 6388080"/>
              <a:gd name="connsiteY2" fmla="*/ 1173178 h 3067056"/>
              <a:gd name="connsiteX3" fmla="*/ 4182533 w 6388080"/>
              <a:gd name="connsiteY3" fmla="*/ 224911 h 3067056"/>
              <a:gd name="connsiteX4" fmla="*/ 3987800 w 6388080"/>
              <a:gd name="connsiteY4" fmla="*/ 1020778 h 3067056"/>
              <a:gd name="connsiteX5" fmla="*/ 5136046 w 6388080"/>
              <a:gd name="connsiteY5" fmla="*/ 0 h 3067056"/>
              <a:gd name="connsiteX6" fmla="*/ 5410200 w 6388080"/>
              <a:gd name="connsiteY6" fmla="*/ 792178 h 3067056"/>
              <a:gd name="connsiteX7" fmla="*/ 6180666 w 6388080"/>
              <a:gd name="connsiteY7" fmla="*/ 1452578 h 3067056"/>
              <a:gd name="connsiteX8" fmla="*/ 6388080 w 6388080"/>
              <a:gd name="connsiteY8" fmla="*/ 2538951 h 3067056"/>
              <a:gd name="connsiteX9" fmla="*/ 5282167 w 6388080"/>
              <a:gd name="connsiteY9" fmla="*/ 2321482 h 3067056"/>
              <a:gd name="connsiteX10" fmla="*/ 5235588 w 6388080"/>
              <a:gd name="connsiteY10" fmla="*/ 2306130 h 3067056"/>
              <a:gd name="connsiteX11" fmla="*/ 4851400 w 6388080"/>
              <a:gd name="connsiteY11" fmla="*/ 2231511 h 3067056"/>
              <a:gd name="connsiteX12" fmla="*/ 3775601 w 6388080"/>
              <a:gd name="connsiteY12" fmla="*/ 3067056 h 3067056"/>
              <a:gd name="connsiteX13" fmla="*/ 3513666 w 6388080"/>
              <a:gd name="connsiteY13" fmla="*/ 2553245 h 3067056"/>
              <a:gd name="connsiteX14" fmla="*/ 1261533 w 6388080"/>
              <a:gd name="connsiteY14" fmla="*/ 2553245 h 3067056"/>
              <a:gd name="connsiteX0" fmla="*/ 1261533 w 6388080"/>
              <a:gd name="connsiteY0" fmla="*/ 2553245 h 3067056"/>
              <a:gd name="connsiteX1" fmla="*/ 0 w 6388080"/>
              <a:gd name="connsiteY1" fmla="*/ 2976578 h 3067056"/>
              <a:gd name="connsiteX2" fmla="*/ 1236133 w 6388080"/>
              <a:gd name="connsiteY2" fmla="*/ 1173178 h 3067056"/>
              <a:gd name="connsiteX3" fmla="*/ 4182533 w 6388080"/>
              <a:gd name="connsiteY3" fmla="*/ 224911 h 3067056"/>
              <a:gd name="connsiteX4" fmla="*/ 3987800 w 6388080"/>
              <a:gd name="connsiteY4" fmla="*/ 1020778 h 3067056"/>
              <a:gd name="connsiteX5" fmla="*/ 5136046 w 6388080"/>
              <a:gd name="connsiteY5" fmla="*/ 0 h 3067056"/>
              <a:gd name="connsiteX6" fmla="*/ 5410200 w 6388080"/>
              <a:gd name="connsiteY6" fmla="*/ 792178 h 3067056"/>
              <a:gd name="connsiteX7" fmla="*/ 6180666 w 6388080"/>
              <a:gd name="connsiteY7" fmla="*/ 1452578 h 3067056"/>
              <a:gd name="connsiteX8" fmla="*/ 6388080 w 6388080"/>
              <a:gd name="connsiteY8" fmla="*/ 2538951 h 3067056"/>
              <a:gd name="connsiteX9" fmla="*/ 5235588 w 6388080"/>
              <a:gd name="connsiteY9" fmla="*/ 2306130 h 3067056"/>
              <a:gd name="connsiteX10" fmla="*/ 4851400 w 6388080"/>
              <a:gd name="connsiteY10" fmla="*/ 2231511 h 3067056"/>
              <a:gd name="connsiteX11" fmla="*/ 3775601 w 6388080"/>
              <a:gd name="connsiteY11" fmla="*/ 3067056 h 3067056"/>
              <a:gd name="connsiteX12" fmla="*/ 3513666 w 6388080"/>
              <a:gd name="connsiteY12" fmla="*/ 2553245 h 3067056"/>
              <a:gd name="connsiteX13" fmla="*/ 1261533 w 6388080"/>
              <a:gd name="connsiteY13" fmla="*/ 2553245 h 3067056"/>
              <a:gd name="connsiteX0" fmla="*/ 1261533 w 6388080"/>
              <a:gd name="connsiteY0" fmla="*/ 2553245 h 3067056"/>
              <a:gd name="connsiteX1" fmla="*/ 0 w 6388080"/>
              <a:gd name="connsiteY1" fmla="*/ 2976578 h 3067056"/>
              <a:gd name="connsiteX2" fmla="*/ 1236133 w 6388080"/>
              <a:gd name="connsiteY2" fmla="*/ 1173178 h 3067056"/>
              <a:gd name="connsiteX3" fmla="*/ 4182533 w 6388080"/>
              <a:gd name="connsiteY3" fmla="*/ 224911 h 3067056"/>
              <a:gd name="connsiteX4" fmla="*/ 3987800 w 6388080"/>
              <a:gd name="connsiteY4" fmla="*/ 1020778 h 3067056"/>
              <a:gd name="connsiteX5" fmla="*/ 5136046 w 6388080"/>
              <a:gd name="connsiteY5" fmla="*/ 0 h 3067056"/>
              <a:gd name="connsiteX6" fmla="*/ 5410200 w 6388080"/>
              <a:gd name="connsiteY6" fmla="*/ 792178 h 3067056"/>
              <a:gd name="connsiteX7" fmla="*/ 6180666 w 6388080"/>
              <a:gd name="connsiteY7" fmla="*/ 1452578 h 3067056"/>
              <a:gd name="connsiteX8" fmla="*/ 6388080 w 6388080"/>
              <a:gd name="connsiteY8" fmla="*/ 2538951 h 3067056"/>
              <a:gd name="connsiteX9" fmla="*/ 5260447 w 6388080"/>
              <a:gd name="connsiteY9" fmla="*/ 2299245 h 3067056"/>
              <a:gd name="connsiteX10" fmla="*/ 4851400 w 6388080"/>
              <a:gd name="connsiteY10" fmla="*/ 2231511 h 3067056"/>
              <a:gd name="connsiteX11" fmla="*/ 3775601 w 6388080"/>
              <a:gd name="connsiteY11" fmla="*/ 3067056 h 3067056"/>
              <a:gd name="connsiteX12" fmla="*/ 3513666 w 6388080"/>
              <a:gd name="connsiteY12" fmla="*/ 2553245 h 3067056"/>
              <a:gd name="connsiteX13" fmla="*/ 1261533 w 6388080"/>
              <a:gd name="connsiteY13" fmla="*/ 2553245 h 306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88080" h="3067056">
                <a:moveTo>
                  <a:pt x="1261533" y="2553245"/>
                </a:moveTo>
                <a:lnTo>
                  <a:pt x="0" y="2976578"/>
                </a:lnTo>
                <a:lnTo>
                  <a:pt x="1236133" y="1173178"/>
                </a:lnTo>
                <a:lnTo>
                  <a:pt x="4182533" y="224911"/>
                </a:lnTo>
                <a:lnTo>
                  <a:pt x="3987800" y="1020778"/>
                </a:lnTo>
                <a:lnTo>
                  <a:pt x="5136046" y="0"/>
                </a:lnTo>
                <a:lnTo>
                  <a:pt x="5410200" y="792178"/>
                </a:lnTo>
                <a:lnTo>
                  <a:pt x="6180666" y="1452578"/>
                </a:lnTo>
                <a:lnTo>
                  <a:pt x="6388080" y="2538951"/>
                </a:lnTo>
                <a:lnTo>
                  <a:pt x="5260447" y="2299245"/>
                </a:lnTo>
                <a:lnTo>
                  <a:pt x="4851400" y="2231511"/>
                </a:lnTo>
                <a:lnTo>
                  <a:pt x="3775601" y="3067056"/>
                </a:lnTo>
                <a:lnTo>
                  <a:pt x="3513666" y="2553245"/>
                </a:lnTo>
                <a:lnTo>
                  <a:pt x="1261533" y="2553245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任意多边形 14"/>
          <p:cNvSpPr/>
          <p:nvPr/>
        </p:nvSpPr>
        <p:spPr bwMode="auto">
          <a:xfrm>
            <a:off x="1005379" y="1571588"/>
            <a:ext cx="6475426" cy="4163509"/>
          </a:xfrm>
          <a:custGeom>
            <a:avLst/>
            <a:gdLst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703211 w 6300611"/>
              <a:gd name="connsiteY0" fmla="*/ 2650066 h 3877733"/>
              <a:gd name="connsiteX1" fmla="*/ 3362678 w 6300611"/>
              <a:gd name="connsiteY1" fmla="*/ 2633133 h 3877733"/>
              <a:gd name="connsiteX2" fmla="*/ 2659945 w 6300611"/>
              <a:gd name="connsiteY2" fmla="*/ 3225800 h 3877733"/>
              <a:gd name="connsiteX3" fmla="*/ 3083278 w 6300611"/>
              <a:gd name="connsiteY3" fmla="*/ 3141133 h 3877733"/>
              <a:gd name="connsiteX4" fmla="*/ 2964745 w 6300611"/>
              <a:gd name="connsiteY4" fmla="*/ 3530600 h 3877733"/>
              <a:gd name="connsiteX5" fmla="*/ 3413478 w 6300611"/>
              <a:gd name="connsiteY5" fmla="*/ 3302000 h 3877733"/>
              <a:gd name="connsiteX6" fmla="*/ 3193345 w 6300611"/>
              <a:gd name="connsiteY6" fmla="*/ 3877733 h 3877733"/>
              <a:gd name="connsiteX7" fmla="*/ 3887611 w 6300611"/>
              <a:gd name="connsiteY7" fmla="*/ 3276600 h 3877733"/>
              <a:gd name="connsiteX8" fmla="*/ 4446411 w 6300611"/>
              <a:gd name="connsiteY8" fmla="*/ 3217333 h 3877733"/>
              <a:gd name="connsiteX9" fmla="*/ 3997678 w 6300611"/>
              <a:gd name="connsiteY9" fmla="*/ 2887133 h 3877733"/>
              <a:gd name="connsiteX10" fmla="*/ 4708878 w 6300611"/>
              <a:gd name="connsiteY10" fmla="*/ 2328333 h 3877733"/>
              <a:gd name="connsiteX11" fmla="*/ 5081411 w 6300611"/>
              <a:gd name="connsiteY11" fmla="*/ 2370666 h 3877733"/>
              <a:gd name="connsiteX12" fmla="*/ 5166078 w 6300611"/>
              <a:gd name="connsiteY12" fmla="*/ 3310466 h 3877733"/>
              <a:gd name="connsiteX13" fmla="*/ 4505678 w 6300611"/>
              <a:gd name="connsiteY13" fmla="*/ 3826933 h 3877733"/>
              <a:gd name="connsiteX14" fmla="*/ 5572478 w 6300611"/>
              <a:gd name="connsiteY14" fmla="*/ 3488266 h 3877733"/>
              <a:gd name="connsiteX15" fmla="*/ 6300611 w 6300611"/>
              <a:gd name="connsiteY15" fmla="*/ 2768600 h 3877733"/>
              <a:gd name="connsiteX16" fmla="*/ 6055078 w 6300611"/>
              <a:gd name="connsiteY16" fmla="*/ 1532466 h 3877733"/>
              <a:gd name="connsiteX17" fmla="*/ 5267678 w 6300611"/>
              <a:gd name="connsiteY17" fmla="*/ 855133 h 3877733"/>
              <a:gd name="connsiteX18" fmla="*/ 5386211 w 6300611"/>
              <a:gd name="connsiteY18" fmla="*/ 0 h 3877733"/>
              <a:gd name="connsiteX19" fmla="*/ 3845278 w 6300611"/>
              <a:gd name="connsiteY19" fmla="*/ 1100666 h 3877733"/>
              <a:gd name="connsiteX20" fmla="*/ 4048478 w 6300611"/>
              <a:gd name="connsiteY20" fmla="*/ 296333 h 3877733"/>
              <a:gd name="connsiteX21" fmla="*/ 3421945 w 6300611"/>
              <a:gd name="connsiteY21" fmla="*/ 745066 h 3877733"/>
              <a:gd name="connsiteX22" fmla="*/ 2355145 w 6300611"/>
              <a:gd name="connsiteY22" fmla="*/ 795866 h 3877733"/>
              <a:gd name="connsiteX23" fmla="*/ 1102078 w 6300611"/>
              <a:gd name="connsiteY23" fmla="*/ 237066 h 3877733"/>
              <a:gd name="connsiteX24" fmla="*/ 69145 w 6300611"/>
              <a:gd name="connsiteY24" fmla="*/ 2641600 h 3877733"/>
              <a:gd name="connsiteX25" fmla="*/ 687211 w 6300611"/>
              <a:gd name="connsiteY25" fmla="*/ 3733800 h 3877733"/>
              <a:gd name="connsiteX26" fmla="*/ 1703211 w 6300611"/>
              <a:gd name="connsiteY26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919850 w 6517250"/>
              <a:gd name="connsiteY0" fmla="*/ 2650066 h 3877733"/>
              <a:gd name="connsiteX1" fmla="*/ 3579317 w 6517250"/>
              <a:gd name="connsiteY1" fmla="*/ 2633133 h 3877733"/>
              <a:gd name="connsiteX2" fmla="*/ 2876584 w 6517250"/>
              <a:gd name="connsiteY2" fmla="*/ 3225800 h 3877733"/>
              <a:gd name="connsiteX3" fmla="*/ 3299917 w 6517250"/>
              <a:gd name="connsiteY3" fmla="*/ 3141133 h 3877733"/>
              <a:gd name="connsiteX4" fmla="*/ 3181384 w 6517250"/>
              <a:gd name="connsiteY4" fmla="*/ 3530600 h 3877733"/>
              <a:gd name="connsiteX5" fmla="*/ 3630117 w 6517250"/>
              <a:gd name="connsiteY5" fmla="*/ 3302000 h 3877733"/>
              <a:gd name="connsiteX6" fmla="*/ 3409984 w 6517250"/>
              <a:gd name="connsiteY6" fmla="*/ 3877733 h 3877733"/>
              <a:gd name="connsiteX7" fmla="*/ 4104250 w 6517250"/>
              <a:gd name="connsiteY7" fmla="*/ 3276600 h 3877733"/>
              <a:gd name="connsiteX8" fmla="*/ 4663050 w 6517250"/>
              <a:gd name="connsiteY8" fmla="*/ 3217333 h 3877733"/>
              <a:gd name="connsiteX9" fmla="*/ 4214317 w 6517250"/>
              <a:gd name="connsiteY9" fmla="*/ 2887133 h 3877733"/>
              <a:gd name="connsiteX10" fmla="*/ 4925517 w 6517250"/>
              <a:gd name="connsiteY10" fmla="*/ 2328333 h 3877733"/>
              <a:gd name="connsiteX11" fmla="*/ 5298050 w 6517250"/>
              <a:gd name="connsiteY11" fmla="*/ 2370666 h 3877733"/>
              <a:gd name="connsiteX12" fmla="*/ 5382717 w 6517250"/>
              <a:gd name="connsiteY12" fmla="*/ 3310466 h 3877733"/>
              <a:gd name="connsiteX13" fmla="*/ 4722317 w 6517250"/>
              <a:gd name="connsiteY13" fmla="*/ 3826933 h 3877733"/>
              <a:gd name="connsiteX14" fmla="*/ 5789117 w 6517250"/>
              <a:gd name="connsiteY14" fmla="*/ 3488266 h 3877733"/>
              <a:gd name="connsiteX15" fmla="*/ 6517250 w 6517250"/>
              <a:gd name="connsiteY15" fmla="*/ 2768600 h 3877733"/>
              <a:gd name="connsiteX16" fmla="*/ 6271717 w 6517250"/>
              <a:gd name="connsiteY16" fmla="*/ 1532466 h 3877733"/>
              <a:gd name="connsiteX17" fmla="*/ 5484317 w 6517250"/>
              <a:gd name="connsiteY17" fmla="*/ 855133 h 3877733"/>
              <a:gd name="connsiteX18" fmla="*/ 5602850 w 6517250"/>
              <a:gd name="connsiteY18" fmla="*/ 0 h 3877733"/>
              <a:gd name="connsiteX19" fmla="*/ 4061917 w 6517250"/>
              <a:gd name="connsiteY19" fmla="*/ 1100666 h 3877733"/>
              <a:gd name="connsiteX20" fmla="*/ 4265117 w 6517250"/>
              <a:gd name="connsiteY20" fmla="*/ 296333 h 3877733"/>
              <a:gd name="connsiteX21" fmla="*/ 3638584 w 6517250"/>
              <a:gd name="connsiteY21" fmla="*/ 745066 h 3877733"/>
              <a:gd name="connsiteX22" fmla="*/ 2571784 w 6517250"/>
              <a:gd name="connsiteY22" fmla="*/ 795866 h 3877733"/>
              <a:gd name="connsiteX23" fmla="*/ 1318717 w 6517250"/>
              <a:gd name="connsiteY23" fmla="*/ 237066 h 3877733"/>
              <a:gd name="connsiteX24" fmla="*/ 285784 w 6517250"/>
              <a:gd name="connsiteY24" fmla="*/ 2641600 h 3877733"/>
              <a:gd name="connsiteX25" fmla="*/ 0 w 6517250"/>
              <a:gd name="connsiteY25" fmla="*/ 2212948 h 3877733"/>
              <a:gd name="connsiteX26" fmla="*/ 903850 w 6517250"/>
              <a:gd name="connsiteY26" fmla="*/ 3733800 h 3877733"/>
              <a:gd name="connsiteX27" fmla="*/ 1919850 w 6517250"/>
              <a:gd name="connsiteY27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205880 w 6437346"/>
              <a:gd name="connsiteY24" fmla="*/ 2641600 h 3877733"/>
              <a:gd name="connsiteX25" fmla="*/ 0 w 6437346"/>
              <a:gd name="connsiteY25" fmla="*/ 3070204 h 3877733"/>
              <a:gd name="connsiteX26" fmla="*/ 823946 w 6437346"/>
              <a:gd name="connsiteY26" fmla="*/ 3733800 h 3877733"/>
              <a:gd name="connsiteX27" fmla="*/ 1839946 w 6437346"/>
              <a:gd name="connsiteY27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268410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1238813 w 6437346"/>
              <a:gd name="connsiteY22" fmla="*/ 237066 h 3877733"/>
              <a:gd name="connsiteX23" fmla="*/ 0 w 6437346"/>
              <a:gd name="connsiteY23" fmla="*/ 3070204 h 3877733"/>
              <a:gd name="connsiteX24" fmla="*/ 823946 w 6437346"/>
              <a:gd name="connsiteY24" fmla="*/ 3733800 h 3877733"/>
              <a:gd name="connsiteX25" fmla="*/ 1268410 w 6437346"/>
              <a:gd name="connsiteY25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237066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1237174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3784075 w 6437346"/>
              <a:gd name="connsiteY10" fmla="*/ 3313679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31367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45653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823946 w 6437346"/>
              <a:gd name="connsiteY22" fmla="*/ 4019576 h 4163509"/>
              <a:gd name="connsiteX23" fmla="*/ 1268410 w 6437346"/>
              <a:gd name="connsiteY23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1268410 w 6437346"/>
              <a:gd name="connsiteY22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302813 w 6437346"/>
              <a:gd name="connsiteY10" fmla="*/ 3596242 h 4163509"/>
              <a:gd name="connsiteX11" fmla="*/ 4642413 w 6437346"/>
              <a:gd name="connsiteY11" fmla="*/ 4112709 h 4163509"/>
              <a:gd name="connsiteX12" fmla="*/ 5709213 w 6437346"/>
              <a:gd name="connsiteY12" fmla="*/ 3774042 h 4163509"/>
              <a:gd name="connsiteX13" fmla="*/ 6437346 w 6437346"/>
              <a:gd name="connsiteY13" fmla="*/ 3054376 h 4163509"/>
              <a:gd name="connsiteX14" fmla="*/ 6191813 w 6437346"/>
              <a:gd name="connsiteY14" fmla="*/ 1818242 h 4163509"/>
              <a:gd name="connsiteX15" fmla="*/ 5404413 w 6437346"/>
              <a:gd name="connsiteY15" fmla="*/ 1140909 h 4163509"/>
              <a:gd name="connsiteX16" fmla="*/ 5022848 w 6437346"/>
              <a:gd name="connsiteY16" fmla="*/ 0 h 4163509"/>
              <a:gd name="connsiteX17" fmla="*/ 3982013 w 6437346"/>
              <a:gd name="connsiteY17" fmla="*/ 1386442 h 4163509"/>
              <a:gd name="connsiteX18" fmla="*/ 4185213 w 6437346"/>
              <a:gd name="connsiteY18" fmla="*/ 582109 h 4163509"/>
              <a:gd name="connsiteX19" fmla="*/ 1238813 w 6437346"/>
              <a:gd name="connsiteY19" fmla="*/ 1522950 h 4163509"/>
              <a:gd name="connsiteX20" fmla="*/ 0 w 6437346"/>
              <a:gd name="connsiteY20" fmla="*/ 3355980 h 4163509"/>
              <a:gd name="connsiteX21" fmla="*/ 1268410 w 6437346"/>
              <a:gd name="connsiteY21" fmla="*/ 2935842 h 4163509"/>
              <a:gd name="connsiteX0" fmla="*/ 1268410 w 6475426"/>
              <a:gd name="connsiteY0" fmla="*/ 2935842 h 4163509"/>
              <a:gd name="connsiteX1" fmla="*/ 3499413 w 6475426"/>
              <a:gd name="connsiteY1" fmla="*/ 2918909 h 4163509"/>
              <a:gd name="connsiteX2" fmla="*/ 2796680 w 6475426"/>
              <a:gd name="connsiteY2" fmla="*/ 3511576 h 4163509"/>
              <a:gd name="connsiteX3" fmla="*/ 3220013 w 6475426"/>
              <a:gd name="connsiteY3" fmla="*/ 3426909 h 4163509"/>
              <a:gd name="connsiteX4" fmla="*/ 3101480 w 6475426"/>
              <a:gd name="connsiteY4" fmla="*/ 3816376 h 4163509"/>
              <a:gd name="connsiteX5" fmla="*/ 3550213 w 6475426"/>
              <a:gd name="connsiteY5" fmla="*/ 3587776 h 4163509"/>
              <a:gd name="connsiteX6" fmla="*/ 3330080 w 6475426"/>
              <a:gd name="connsiteY6" fmla="*/ 4163509 h 4163509"/>
              <a:gd name="connsiteX7" fmla="*/ 4583146 w 6475426"/>
              <a:gd name="connsiteY7" fmla="*/ 3503109 h 4163509"/>
              <a:gd name="connsiteX8" fmla="*/ 3784075 w 6475426"/>
              <a:gd name="connsiteY8" fmla="*/ 3456531 h 4163509"/>
              <a:gd name="connsiteX9" fmla="*/ 4845613 w 6475426"/>
              <a:gd name="connsiteY9" fmla="*/ 2614109 h 4163509"/>
              <a:gd name="connsiteX10" fmla="*/ 5302813 w 6475426"/>
              <a:gd name="connsiteY10" fmla="*/ 3596242 h 4163509"/>
              <a:gd name="connsiteX11" fmla="*/ 4642413 w 6475426"/>
              <a:gd name="connsiteY11" fmla="*/ 4112709 h 4163509"/>
              <a:gd name="connsiteX12" fmla="*/ 5709213 w 6475426"/>
              <a:gd name="connsiteY12" fmla="*/ 3774042 h 4163509"/>
              <a:gd name="connsiteX13" fmla="*/ 6475426 w 6475426"/>
              <a:gd name="connsiteY13" fmla="*/ 3228463 h 4163509"/>
              <a:gd name="connsiteX14" fmla="*/ 6191813 w 6475426"/>
              <a:gd name="connsiteY14" fmla="*/ 1818242 h 4163509"/>
              <a:gd name="connsiteX15" fmla="*/ 5404413 w 6475426"/>
              <a:gd name="connsiteY15" fmla="*/ 1140909 h 4163509"/>
              <a:gd name="connsiteX16" fmla="*/ 5022848 w 6475426"/>
              <a:gd name="connsiteY16" fmla="*/ 0 h 4163509"/>
              <a:gd name="connsiteX17" fmla="*/ 3982013 w 6475426"/>
              <a:gd name="connsiteY17" fmla="*/ 1386442 h 4163509"/>
              <a:gd name="connsiteX18" fmla="*/ 4185213 w 6475426"/>
              <a:gd name="connsiteY18" fmla="*/ 582109 h 4163509"/>
              <a:gd name="connsiteX19" fmla="*/ 1238813 w 6475426"/>
              <a:gd name="connsiteY19" fmla="*/ 1522950 h 4163509"/>
              <a:gd name="connsiteX20" fmla="*/ 0 w 6475426"/>
              <a:gd name="connsiteY20" fmla="*/ 3355980 h 4163509"/>
              <a:gd name="connsiteX21" fmla="*/ 1268410 w 6475426"/>
              <a:gd name="connsiteY21" fmla="*/ 2935842 h 41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75426" h="4163509">
                <a:moveTo>
                  <a:pt x="1268410" y="2935842"/>
                </a:moveTo>
                <a:lnTo>
                  <a:pt x="3499413" y="2918909"/>
                </a:lnTo>
                <a:lnTo>
                  <a:pt x="2796680" y="3511576"/>
                </a:lnTo>
                <a:lnTo>
                  <a:pt x="3220013" y="3426909"/>
                </a:lnTo>
                <a:lnTo>
                  <a:pt x="3101480" y="3816376"/>
                </a:lnTo>
                <a:lnTo>
                  <a:pt x="3550213" y="3587776"/>
                </a:lnTo>
                <a:lnTo>
                  <a:pt x="3330080" y="4163509"/>
                </a:lnTo>
                <a:lnTo>
                  <a:pt x="4583146" y="3503109"/>
                </a:lnTo>
                <a:lnTo>
                  <a:pt x="3784075" y="3456531"/>
                </a:lnTo>
                <a:lnTo>
                  <a:pt x="4845613" y="2614109"/>
                </a:lnTo>
                <a:lnTo>
                  <a:pt x="5302813" y="3596242"/>
                </a:lnTo>
                <a:lnTo>
                  <a:pt x="4642413" y="4112709"/>
                </a:lnTo>
                <a:lnTo>
                  <a:pt x="5709213" y="3774042"/>
                </a:lnTo>
                <a:lnTo>
                  <a:pt x="6475426" y="3228463"/>
                </a:lnTo>
                <a:lnTo>
                  <a:pt x="6191813" y="1818242"/>
                </a:lnTo>
                <a:lnTo>
                  <a:pt x="5404413" y="1140909"/>
                </a:lnTo>
                <a:lnTo>
                  <a:pt x="5022848" y="0"/>
                </a:lnTo>
                <a:lnTo>
                  <a:pt x="3982013" y="1386442"/>
                </a:lnTo>
                <a:lnTo>
                  <a:pt x="4185213" y="582109"/>
                </a:lnTo>
                <a:lnTo>
                  <a:pt x="1238813" y="1522950"/>
                </a:lnTo>
                <a:lnTo>
                  <a:pt x="0" y="3355980"/>
                </a:lnTo>
                <a:lnTo>
                  <a:pt x="1268410" y="2935842"/>
                </a:lnTo>
                <a:close/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visibility polygon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465762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critical constraints</a:t>
            </a:r>
          </a:p>
          <a:p>
            <a:pPr lvl="1"/>
            <a:r>
              <a:rPr lang="en-US" dirty="0" smtClean="0">
                <a:solidFill>
                  <a:srgbClr val="9D1383"/>
                </a:solidFill>
              </a:rPr>
              <a:t>The purple segments</a:t>
            </a:r>
            <a:endParaRPr lang="en-US" dirty="0">
              <a:solidFill>
                <a:srgbClr val="9D1383"/>
              </a:solidFill>
            </a:endParaRPr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3261751" y="3822172"/>
            <a:ext cx="3058629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 rot="16200000" flipV="1">
            <a:off x="4389169" y="4627832"/>
            <a:ext cx="523853" cy="2767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椭圆 20"/>
          <p:cNvSpPr/>
          <p:nvPr/>
        </p:nvSpPr>
        <p:spPr bwMode="auto">
          <a:xfrm>
            <a:off x="4757211" y="4980000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4454525" y="4466702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62976" y="49800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04264" y="429104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8" name="直接连接符 17"/>
          <p:cNvCxnSpPr>
            <a:stCxn id="10" idx="4"/>
          </p:cNvCxnSpPr>
          <p:nvPr/>
        </p:nvCxnSpPr>
        <p:spPr bwMode="auto">
          <a:xfrm flipH="1">
            <a:off x="3786182" y="2949563"/>
            <a:ext cx="1201718" cy="1551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接连接符 24"/>
          <p:cNvCxnSpPr>
            <a:stCxn id="15" idx="5"/>
            <a:endCxn id="24" idx="1"/>
          </p:cNvCxnSpPr>
          <p:nvPr/>
        </p:nvCxnSpPr>
        <p:spPr bwMode="auto">
          <a:xfrm flipH="1" flipV="1">
            <a:off x="4504264" y="4475714"/>
            <a:ext cx="51328" cy="68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/>
          <p:cNvCxnSpPr>
            <a:stCxn id="15" idx="13"/>
            <a:endCxn id="10" idx="10"/>
          </p:cNvCxnSpPr>
          <p:nvPr/>
        </p:nvCxnSpPr>
        <p:spPr bwMode="auto">
          <a:xfrm flipH="1" flipV="1">
            <a:off x="5851500" y="4160295"/>
            <a:ext cx="1629305" cy="6397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rot="5400000" flipH="1">
            <a:off x="3377426" y="3375313"/>
            <a:ext cx="2078047" cy="168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 rot="10800000">
            <a:off x="2768600" y="2921000"/>
            <a:ext cx="3075516" cy="1236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/>
          <p:cNvCxnSpPr/>
          <p:nvPr/>
        </p:nvCxnSpPr>
        <p:spPr bwMode="auto">
          <a:xfrm rot="16200000" flipV="1">
            <a:off x="3104089" y="3110440"/>
            <a:ext cx="1804428" cy="9683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椭圆 7"/>
          <p:cNvSpPr/>
          <p:nvPr/>
        </p:nvSpPr>
        <p:spPr bwMode="auto">
          <a:xfrm>
            <a:off x="4088868" y="3786183"/>
            <a:ext cx="71438" cy="7143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43290" y="37147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5720" y="6072206"/>
            <a:ext cx="8273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Question: </a:t>
            </a:r>
            <a:r>
              <a:rPr lang="en-US" sz="2400" dirty="0" smtClean="0"/>
              <a:t>How to determine the critical constraints dynamically?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advTm="254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Observations: finding the critical constraints dynamically </a:t>
            </a:r>
            <a:endParaRPr lang="en-US" dirty="0"/>
          </a:p>
        </p:txBody>
      </p:sp>
      <p:sp>
        <p:nvSpPr>
          <p:cNvPr id="20" name="任意多边形 19"/>
          <p:cNvSpPr/>
          <p:nvPr/>
        </p:nvSpPr>
        <p:spPr bwMode="auto">
          <a:xfrm>
            <a:off x="1000100" y="2153696"/>
            <a:ext cx="6392333" cy="2751667"/>
          </a:xfrm>
          <a:custGeom>
            <a:avLst/>
            <a:gdLst>
              <a:gd name="connsiteX0" fmla="*/ 1261533 w 6392333"/>
              <a:gd name="connsiteY0" fmla="*/ 2328334 h 2980267"/>
              <a:gd name="connsiteX1" fmla="*/ 287866 w 6392333"/>
              <a:gd name="connsiteY1" fmla="*/ 2980267 h 2980267"/>
              <a:gd name="connsiteX2" fmla="*/ 0 w 6392333"/>
              <a:gd name="connsiteY2" fmla="*/ 2751667 h 2980267"/>
              <a:gd name="connsiteX3" fmla="*/ 1236133 w 6392333"/>
              <a:gd name="connsiteY3" fmla="*/ 948267 h 2980267"/>
              <a:gd name="connsiteX4" fmla="*/ 4182533 w 6392333"/>
              <a:gd name="connsiteY4" fmla="*/ 0 h 2980267"/>
              <a:gd name="connsiteX5" fmla="*/ 3987800 w 6392333"/>
              <a:gd name="connsiteY5" fmla="*/ 795867 h 2980267"/>
              <a:gd name="connsiteX6" fmla="*/ 5469466 w 6392333"/>
              <a:gd name="connsiteY6" fmla="*/ 0 h 2980267"/>
              <a:gd name="connsiteX7" fmla="*/ 5410200 w 6392333"/>
              <a:gd name="connsiteY7" fmla="*/ 567267 h 2980267"/>
              <a:gd name="connsiteX8" fmla="*/ 6180666 w 6392333"/>
              <a:gd name="connsiteY8" fmla="*/ 1227667 h 2980267"/>
              <a:gd name="connsiteX9" fmla="*/ 6392333 w 6392333"/>
              <a:gd name="connsiteY9" fmla="*/ 2218267 h 2980267"/>
              <a:gd name="connsiteX10" fmla="*/ 4851400 w 6392333"/>
              <a:gd name="connsiteY10" fmla="*/ 2006600 h 2980267"/>
              <a:gd name="connsiteX11" fmla="*/ 4038600 w 6392333"/>
              <a:gd name="connsiteY11" fmla="*/ 2641600 h 2980267"/>
              <a:gd name="connsiteX12" fmla="*/ 3513666 w 6392333"/>
              <a:gd name="connsiteY12" fmla="*/ 2328334 h 2980267"/>
              <a:gd name="connsiteX13" fmla="*/ 1261533 w 6392333"/>
              <a:gd name="connsiteY13" fmla="*/ 2328334 h 2980267"/>
              <a:gd name="connsiteX0" fmla="*/ 1261533 w 6392333"/>
              <a:gd name="connsiteY0" fmla="*/ 2328334 h 2980267"/>
              <a:gd name="connsiteX1" fmla="*/ 287866 w 6392333"/>
              <a:gd name="connsiteY1" fmla="*/ 2980267 h 2980267"/>
              <a:gd name="connsiteX2" fmla="*/ 0 w 6392333"/>
              <a:gd name="connsiteY2" fmla="*/ 2751667 h 2980267"/>
              <a:gd name="connsiteX3" fmla="*/ 1236133 w 6392333"/>
              <a:gd name="connsiteY3" fmla="*/ 948267 h 2980267"/>
              <a:gd name="connsiteX4" fmla="*/ 4182533 w 6392333"/>
              <a:gd name="connsiteY4" fmla="*/ 0 h 2980267"/>
              <a:gd name="connsiteX5" fmla="*/ 3987800 w 6392333"/>
              <a:gd name="connsiteY5" fmla="*/ 795867 h 2980267"/>
              <a:gd name="connsiteX6" fmla="*/ 5255120 w 6392333"/>
              <a:gd name="connsiteY6" fmla="*/ 142852 h 2980267"/>
              <a:gd name="connsiteX7" fmla="*/ 5410200 w 6392333"/>
              <a:gd name="connsiteY7" fmla="*/ 567267 h 2980267"/>
              <a:gd name="connsiteX8" fmla="*/ 6180666 w 6392333"/>
              <a:gd name="connsiteY8" fmla="*/ 1227667 h 2980267"/>
              <a:gd name="connsiteX9" fmla="*/ 6392333 w 6392333"/>
              <a:gd name="connsiteY9" fmla="*/ 2218267 h 2980267"/>
              <a:gd name="connsiteX10" fmla="*/ 4851400 w 6392333"/>
              <a:gd name="connsiteY10" fmla="*/ 2006600 h 2980267"/>
              <a:gd name="connsiteX11" fmla="*/ 4038600 w 6392333"/>
              <a:gd name="connsiteY11" fmla="*/ 2641600 h 2980267"/>
              <a:gd name="connsiteX12" fmla="*/ 3513666 w 6392333"/>
              <a:gd name="connsiteY12" fmla="*/ 2328334 h 2980267"/>
              <a:gd name="connsiteX13" fmla="*/ 1261533 w 6392333"/>
              <a:gd name="connsiteY13" fmla="*/ 2328334 h 2980267"/>
              <a:gd name="connsiteX0" fmla="*/ 1261533 w 6392333"/>
              <a:gd name="connsiteY0" fmla="*/ 2328334 h 2751667"/>
              <a:gd name="connsiteX1" fmla="*/ 0 w 6392333"/>
              <a:gd name="connsiteY1" fmla="*/ 2751667 h 2751667"/>
              <a:gd name="connsiteX2" fmla="*/ 1236133 w 6392333"/>
              <a:gd name="connsiteY2" fmla="*/ 948267 h 2751667"/>
              <a:gd name="connsiteX3" fmla="*/ 4182533 w 6392333"/>
              <a:gd name="connsiteY3" fmla="*/ 0 h 2751667"/>
              <a:gd name="connsiteX4" fmla="*/ 3987800 w 6392333"/>
              <a:gd name="connsiteY4" fmla="*/ 795867 h 2751667"/>
              <a:gd name="connsiteX5" fmla="*/ 5255120 w 6392333"/>
              <a:gd name="connsiteY5" fmla="*/ 142852 h 2751667"/>
              <a:gd name="connsiteX6" fmla="*/ 5410200 w 6392333"/>
              <a:gd name="connsiteY6" fmla="*/ 567267 h 2751667"/>
              <a:gd name="connsiteX7" fmla="*/ 6180666 w 6392333"/>
              <a:gd name="connsiteY7" fmla="*/ 1227667 h 2751667"/>
              <a:gd name="connsiteX8" fmla="*/ 6392333 w 6392333"/>
              <a:gd name="connsiteY8" fmla="*/ 2218267 h 2751667"/>
              <a:gd name="connsiteX9" fmla="*/ 4851400 w 6392333"/>
              <a:gd name="connsiteY9" fmla="*/ 2006600 h 2751667"/>
              <a:gd name="connsiteX10" fmla="*/ 4038600 w 6392333"/>
              <a:gd name="connsiteY10" fmla="*/ 2641600 h 2751667"/>
              <a:gd name="connsiteX11" fmla="*/ 3513666 w 6392333"/>
              <a:gd name="connsiteY11" fmla="*/ 2328334 h 2751667"/>
              <a:gd name="connsiteX12" fmla="*/ 1261533 w 6392333"/>
              <a:gd name="connsiteY12" fmla="*/ 2328334 h 275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92333" h="2751667">
                <a:moveTo>
                  <a:pt x="1261533" y="2328334"/>
                </a:moveTo>
                <a:lnTo>
                  <a:pt x="0" y="2751667"/>
                </a:lnTo>
                <a:lnTo>
                  <a:pt x="1236133" y="948267"/>
                </a:lnTo>
                <a:lnTo>
                  <a:pt x="4182533" y="0"/>
                </a:lnTo>
                <a:lnTo>
                  <a:pt x="3987800" y="795867"/>
                </a:lnTo>
                <a:lnTo>
                  <a:pt x="5255120" y="142852"/>
                </a:lnTo>
                <a:lnTo>
                  <a:pt x="5410200" y="567267"/>
                </a:lnTo>
                <a:lnTo>
                  <a:pt x="6180666" y="1227667"/>
                </a:lnTo>
                <a:lnTo>
                  <a:pt x="6392333" y="2218267"/>
                </a:lnTo>
                <a:lnTo>
                  <a:pt x="4851400" y="2006600"/>
                </a:lnTo>
                <a:lnTo>
                  <a:pt x="4038600" y="2641600"/>
                </a:lnTo>
                <a:lnTo>
                  <a:pt x="3513666" y="2328334"/>
                </a:lnTo>
                <a:lnTo>
                  <a:pt x="1261533" y="2328334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任意多边形 20"/>
          <p:cNvSpPr/>
          <p:nvPr/>
        </p:nvSpPr>
        <p:spPr bwMode="auto">
          <a:xfrm>
            <a:off x="1005379" y="1571588"/>
            <a:ext cx="6475426" cy="4163509"/>
          </a:xfrm>
          <a:custGeom>
            <a:avLst/>
            <a:gdLst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703211 w 6300611"/>
              <a:gd name="connsiteY0" fmla="*/ 2650066 h 3877733"/>
              <a:gd name="connsiteX1" fmla="*/ 3362678 w 6300611"/>
              <a:gd name="connsiteY1" fmla="*/ 2633133 h 3877733"/>
              <a:gd name="connsiteX2" fmla="*/ 2659945 w 6300611"/>
              <a:gd name="connsiteY2" fmla="*/ 3225800 h 3877733"/>
              <a:gd name="connsiteX3" fmla="*/ 3083278 w 6300611"/>
              <a:gd name="connsiteY3" fmla="*/ 3141133 h 3877733"/>
              <a:gd name="connsiteX4" fmla="*/ 2964745 w 6300611"/>
              <a:gd name="connsiteY4" fmla="*/ 3530600 h 3877733"/>
              <a:gd name="connsiteX5" fmla="*/ 3413478 w 6300611"/>
              <a:gd name="connsiteY5" fmla="*/ 3302000 h 3877733"/>
              <a:gd name="connsiteX6" fmla="*/ 3193345 w 6300611"/>
              <a:gd name="connsiteY6" fmla="*/ 3877733 h 3877733"/>
              <a:gd name="connsiteX7" fmla="*/ 3887611 w 6300611"/>
              <a:gd name="connsiteY7" fmla="*/ 3276600 h 3877733"/>
              <a:gd name="connsiteX8" fmla="*/ 4446411 w 6300611"/>
              <a:gd name="connsiteY8" fmla="*/ 3217333 h 3877733"/>
              <a:gd name="connsiteX9" fmla="*/ 3997678 w 6300611"/>
              <a:gd name="connsiteY9" fmla="*/ 2887133 h 3877733"/>
              <a:gd name="connsiteX10" fmla="*/ 4708878 w 6300611"/>
              <a:gd name="connsiteY10" fmla="*/ 2328333 h 3877733"/>
              <a:gd name="connsiteX11" fmla="*/ 5081411 w 6300611"/>
              <a:gd name="connsiteY11" fmla="*/ 2370666 h 3877733"/>
              <a:gd name="connsiteX12" fmla="*/ 5166078 w 6300611"/>
              <a:gd name="connsiteY12" fmla="*/ 3310466 h 3877733"/>
              <a:gd name="connsiteX13" fmla="*/ 4505678 w 6300611"/>
              <a:gd name="connsiteY13" fmla="*/ 3826933 h 3877733"/>
              <a:gd name="connsiteX14" fmla="*/ 5572478 w 6300611"/>
              <a:gd name="connsiteY14" fmla="*/ 3488266 h 3877733"/>
              <a:gd name="connsiteX15" fmla="*/ 6300611 w 6300611"/>
              <a:gd name="connsiteY15" fmla="*/ 2768600 h 3877733"/>
              <a:gd name="connsiteX16" fmla="*/ 6055078 w 6300611"/>
              <a:gd name="connsiteY16" fmla="*/ 1532466 h 3877733"/>
              <a:gd name="connsiteX17" fmla="*/ 5267678 w 6300611"/>
              <a:gd name="connsiteY17" fmla="*/ 855133 h 3877733"/>
              <a:gd name="connsiteX18" fmla="*/ 5386211 w 6300611"/>
              <a:gd name="connsiteY18" fmla="*/ 0 h 3877733"/>
              <a:gd name="connsiteX19" fmla="*/ 3845278 w 6300611"/>
              <a:gd name="connsiteY19" fmla="*/ 1100666 h 3877733"/>
              <a:gd name="connsiteX20" fmla="*/ 4048478 w 6300611"/>
              <a:gd name="connsiteY20" fmla="*/ 296333 h 3877733"/>
              <a:gd name="connsiteX21" fmla="*/ 3421945 w 6300611"/>
              <a:gd name="connsiteY21" fmla="*/ 745066 h 3877733"/>
              <a:gd name="connsiteX22" fmla="*/ 2355145 w 6300611"/>
              <a:gd name="connsiteY22" fmla="*/ 795866 h 3877733"/>
              <a:gd name="connsiteX23" fmla="*/ 1102078 w 6300611"/>
              <a:gd name="connsiteY23" fmla="*/ 237066 h 3877733"/>
              <a:gd name="connsiteX24" fmla="*/ 69145 w 6300611"/>
              <a:gd name="connsiteY24" fmla="*/ 2641600 h 3877733"/>
              <a:gd name="connsiteX25" fmla="*/ 687211 w 6300611"/>
              <a:gd name="connsiteY25" fmla="*/ 3733800 h 3877733"/>
              <a:gd name="connsiteX26" fmla="*/ 1703211 w 6300611"/>
              <a:gd name="connsiteY26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919850 w 6517250"/>
              <a:gd name="connsiteY0" fmla="*/ 2650066 h 3877733"/>
              <a:gd name="connsiteX1" fmla="*/ 3579317 w 6517250"/>
              <a:gd name="connsiteY1" fmla="*/ 2633133 h 3877733"/>
              <a:gd name="connsiteX2" fmla="*/ 2876584 w 6517250"/>
              <a:gd name="connsiteY2" fmla="*/ 3225800 h 3877733"/>
              <a:gd name="connsiteX3" fmla="*/ 3299917 w 6517250"/>
              <a:gd name="connsiteY3" fmla="*/ 3141133 h 3877733"/>
              <a:gd name="connsiteX4" fmla="*/ 3181384 w 6517250"/>
              <a:gd name="connsiteY4" fmla="*/ 3530600 h 3877733"/>
              <a:gd name="connsiteX5" fmla="*/ 3630117 w 6517250"/>
              <a:gd name="connsiteY5" fmla="*/ 3302000 h 3877733"/>
              <a:gd name="connsiteX6" fmla="*/ 3409984 w 6517250"/>
              <a:gd name="connsiteY6" fmla="*/ 3877733 h 3877733"/>
              <a:gd name="connsiteX7" fmla="*/ 4104250 w 6517250"/>
              <a:gd name="connsiteY7" fmla="*/ 3276600 h 3877733"/>
              <a:gd name="connsiteX8" fmla="*/ 4663050 w 6517250"/>
              <a:gd name="connsiteY8" fmla="*/ 3217333 h 3877733"/>
              <a:gd name="connsiteX9" fmla="*/ 4214317 w 6517250"/>
              <a:gd name="connsiteY9" fmla="*/ 2887133 h 3877733"/>
              <a:gd name="connsiteX10" fmla="*/ 4925517 w 6517250"/>
              <a:gd name="connsiteY10" fmla="*/ 2328333 h 3877733"/>
              <a:gd name="connsiteX11" fmla="*/ 5298050 w 6517250"/>
              <a:gd name="connsiteY11" fmla="*/ 2370666 h 3877733"/>
              <a:gd name="connsiteX12" fmla="*/ 5382717 w 6517250"/>
              <a:gd name="connsiteY12" fmla="*/ 3310466 h 3877733"/>
              <a:gd name="connsiteX13" fmla="*/ 4722317 w 6517250"/>
              <a:gd name="connsiteY13" fmla="*/ 3826933 h 3877733"/>
              <a:gd name="connsiteX14" fmla="*/ 5789117 w 6517250"/>
              <a:gd name="connsiteY14" fmla="*/ 3488266 h 3877733"/>
              <a:gd name="connsiteX15" fmla="*/ 6517250 w 6517250"/>
              <a:gd name="connsiteY15" fmla="*/ 2768600 h 3877733"/>
              <a:gd name="connsiteX16" fmla="*/ 6271717 w 6517250"/>
              <a:gd name="connsiteY16" fmla="*/ 1532466 h 3877733"/>
              <a:gd name="connsiteX17" fmla="*/ 5484317 w 6517250"/>
              <a:gd name="connsiteY17" fmla="*/ 855133 h 3877733"/>
              <a:gd name="connsiteX18" fmla="*/ 5602850 w 6517250"/>
              <a:gd name="connsiteY18" fmla="*/ 0 h 3877733"/>
              <a:gd name="connsiteX19" fmla="*/ 4061917 w 6517250"/>
              <a:gd name="connsiteY19" fmla="*/ 1100666 h 3877733"/>
              <a:gd name="connsiteX20" fmla="*/ 4265117 w 6517250"/>
              <a:gd name="connsiteY20" fmla="*/ 296333 h 3877733"/>
              <a:gd name="connsiteX21" fmla="*/ 3638584 w 6517250"/>
              <a:gd name="connsiteY21" fmla="*/ 745066 h 3877733"/>
              <a:gd name="connsiteX22" fmla="*/ 2571784 w 6517250"/>
              <a:gd name="connsiteY22" fmla="*/ 795866 h 3877733"/>
              <a:gd name="connsiteX23" fmla="*/ 1318717 w 6517250"/>
              <a:gd name="connsiteY23" fmla="*/ 237066 h 3877733"/>
              <a:gd name="connsiteX24" fmla="*/ 285784 w 6517250"/>
              <a:gd name="connsiteY24" fmla="*/ 2641600 h 3877733"/>
              <a:gd name="connsiteX25" fmla="*/ 0 w 6517250"/>
              <a:gd name="connsiteY25" fmla="*/ 2212948 h 3877733"/>
              <a:gd name="connsiteX26" fmla="*/ 903850 w 6517250"/>
              <a:gd name="connsiteY26" fmla="*/ 3733800 h 3877733"/>
              <a:gd name="connsiteX27" fmla="*/ 1919850 w 6517250"/>
              <a:gd name="connsiteY27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205880 w 6437346"/>
              <a:gd name="connsiteY24" fmla="*/ 2641600 h 3877733"/>
              <a:gd name="connsiteX25" fmla="*/ 0 w 6437346"/>
              <a:gd name="connsiteY25" fmla="*/ 3070204 h 3877733"/>
              <a:gd name="connsiteX26" fmla="*/ 823946 w 6437346"/>
              <a:gd name="connsiteY26" fmla="*/ 3733800 h 3877733"/>
              <a:gd name="connsiteX27" fmla="*/ 1839946 w 6437346"/>
              <a:gd name="connsiteY27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268410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1238813 w 6437346"/>
              <a:gd name="connsiteY22" fmla="*/ 237066 h 3877733"/>
              <a:gd name="connsiteX23" fmla="*/ 0 w 6437346"/>
              <a:gd name="connsiteY23" fmla="*/ 3070204 h 3877733"/>
              <a:gd name="connsiteX24" fmla="*/ 823946 w 6437346"/>
              <a:gd name="connsiteY24" fmla="*/ 3733800 h 3877733"/>
              <a:gd name="connsiteX25" fmla="*/ 1268410 w 6437346"/>
              <a:gd name="connsiteY25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237066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1237174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3784075 w 6437346"/>
              <a:gd name="connsiteY10" fmla="*/ 3313679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31367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45653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823946 w 6437346"/>
              <a:gd name="connsiteY22" fmla="*/ 4019576 h 4163509"/>
              <a:gd name="connsiteX23" fmla="*/ 1268410 w 6437346"/>
              <a:gd name="connsiteY23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1268410 w 6437346"/>
              <a:gd name="connsiteY22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302813 w 6437346"/>
              <a:gd name="connsiteY10" fmla="*/ 3596242 h 4163509"/>
              <a:gd name="connsiteX11" fmla="*/ 4642413 w 6437346"/>
              <a:gd name="connsiteY11" fmla="*/ 4112709 h 4163509"/>
              <a:gd name="connsiteX12" fmla="*/ 5709213 w 6437346"/>
              <a:gd name="connsiteY12" fmla="*/ 3774042 h 4163509"/>
              <a:gd name="connsiteX13" fmla="*/ 6437346 w 6437346"/>
              <a:gd name="connsiteY13" fmla="*/ 3054376 h 4163509"/>
              <a:gd name="connsiteX14" fmla="*/ 6191813 w 6437346"/>
              <a:gd name="connsiteY14" fmla="*/ 1818242 h 4163509"/>
              <a:gd name="connsiteX15" fmla="*/ 5404413 w 6437346"/>
              <a:gd name="connsiteY15" fmla="*/ 1140909 h 4163509"/>
              <a:gd name="connsiteX16" fmla="*/ 5022848 w 6437346"/>
              <a:gd name="connsiteY16" fmla="*/ 0 h 4163509"/>
              <a:gd name="connsiteX17" fmla="*/ 3982013 w 6437346"/>
              <a:gd name="connsiteY17" fmla="*/ 1386442 h 4163509"/>
              <a:gd name="connsiteX18" fmla="*/ 4185213 w 6437346"/>
              <a:gd name="connsiteY18" fmla="*/ 582109 h 4163509"/>
              <a:gd name="connsiteX19" fmla="*/ 1238813 w 6437346"/>
              <a:gd name="connsiteY19" fmla="*/ 1522950 h 4163509"/>
              <a:gd name="connsiteX20" fmla="*/ 0 w 6437346"/>
              <a:gd name="connsiteY20" fmla="*/ 3355980 h 4163509"/>
              <a:gd name="connsiteX21" fmla="*/ 1268410 w 6437346"/>
              <a:gd name="connsiteY21" fmla="*/ 2935842 h 4163509"/>
              <a:gd name="connsiteX0" fmla="*/ 1268410 w 6475426"/>
              <a:gd name="connsiteY0" fmla="*/ 2935842 h 4163509"/>
              <a:gd name="connsiteX1" fmla="*/ 3499413 w 6475426"/>
              <a:gd name="connsiteY1" fmla="*/ 2918909 h 4163509"/>
              <a:gd name="connsiteX2" fmla="*/ 2796680 w 6475426"/>
              <a:gd name="connsiteY2" fmla="*/ 3511576 h 4163509"/>
              <a:gd name="connsiteX3" fmla="*/ 3220013 w 6475426"/>
              <a:gd name="connsiteY3" fmla="*/ 3426909 h 4163509"/>
              <a:gd name="connsiteX4" fmla="*/ 3101480 w 6475426"/>
              <a:gd name="connsiteY4" fmla="*/ 3816376 h 4163509"/>
              <a:gd name="connsiteX5" fmla="*/ 3550213 w 6475426"/>
              <a:gd name="connsiteY5" fmla="*/ 3587776 h 4163509"/>
              <a:gd name="connsiteX6" fmla="*/ 3330080 w 6475426"/>
              <a:gd name="connsiteY6" fmla="*/ 4163509 h 4163509"/>
              <a:gd name="connsiteX7" fmla="*/ 4583146 w 6475426"/>
              <a:gd name="connsiteY7" fmla="*/ 3503109 h 4163509"/>
              <a:gd name="connsiteX8" fmla="*/ 3784075 w 6475426"/>
              <a:gd name="connsiteY8" fmla="*/ 3456531 h 4163509"/>
              <a:gd name="connsiteX9" fmla="*/ 4845613 w 6475426"/>
              <a:gd name="connsiteY9" fmla="*/ 2614109 h 4163509"/>
              <a:gd name="connsiteX10" fmla="*/ 5302813 w 6475426"/>
              <a:gd name="connsiteY10" fmla="*/ 3596242 h 4163509"/>
              <a:gd name="connsiteX11" fmla="*/ 4642413 w 6475426"/>
              <a:gd name="connsiteY11" fmla="*/ 4112709 h 4163509"/>
              <a:gd name="connsiteX12" fmla="*/ 5709213 w 6475426"/>
              <a:gd name="connsiteY12" fmla="*/ 3774042 h 4163509"/>
              <a:gd name="connsiteX13" fmla="*/ 6475426 w 6475426"/>
              <a:gd name="connsiteY13" fmla="*/ 3228463 h 4163509"/>
              <a:gd name="connsiteX14" fmla="*/ 6191813 w 6475426"/>
              <a:gd name="connsiteY14" fmla="*/ 1818242 h 4163509"/>
              <a:gd name="connsiteX15" fmla="*/ 5404413 w 6475426"/>
              <a:gd name="connsiteY15" fmla="*/ 1140909 h 4163509"/>
              <a:gd name="connsiteX16" fmla="*/ 5022848 w 6475426"/>
              <a:gd name="connsiteY16" fmla="*/ 0 h 4163509"/>
              <a:gd name="connsiteX17" fmla="*/ 3982013 w 6475426"/>
              <a:gd name="connsiteY17" fmla="*/ 1386442 h 4163509"/>
              <a:gd name="connsiteX18" fmla="*/ 4185213 w 6475426"/>
              <a:gd name="connsiteY18" fmla="*/ 582109 h 4163509"/>
              <a:gd name="connsiteX19" fmla="*/ 1238813 w 6475426"/>
              <a:gd name="connsiteY19" fmla="*/ 1522950 h 4163509"/>
              <a:gd name="connsiteX20" fmla="*/ 0 w 6475426"/>
              <a:gd name="connsiteY20" fmla="*/ 3355980 h 4163509"/>
              <a:gd name="connsiteX21" fmla="*/ 1268410 w 6475426"/>
              <a:gd name="connsiteY21" fmla="*/ 2935842 h 41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75426" h="4163509">
                <a:moveTo>
                  <a:pt x="1268410" y="2935842"/>
                </a:moveTo>
                <a:lnTo>
                  <a:pt x="3499413" y="2918909"/>
                </a:lnTo>
                <a:lnTo>
                  <a:pt x="2796680" y="3511576"/>
                </a:lnTo>
                <a:lnTo>
                  <a:pt x="3220013" y="3426909"/>
                </a:lnTo>
                <a:lnTo>
                  <a:pt x="3101480" y="3816376"/>
                </a:lnTo>
                <a:lnTo>
                  <a:pt x="3550213" y="3587776"/>
                </a:lnTo>
                <a:lnTo>
                  <a:pt x="3330080" y="4163509"/>
                </a:lnTo>
                <a:lnTo>
                  <a:pt x="4583146" y="3503109"/>
                </a:lnTo>
                <a:lnTo>
                  <a:pt x="3784075" y="3456531"/>
                </a:lnTo>
                <a:lnTo>
                  <a:pt x="4845613" y="2614109"/>
                </a:lnTo>
                <a:lnTo>
                  <a:pt x="5302813" y="3596242"/>
                </a:lnTo>
                <a:lnTo>
                  <a:pt x="4642413" y="4112709"/>
                </a:lnTo>
                <a:lnTo>
                  <a:pt x="5709213" y="3774042"/>
                </a:lnTo>
                <a:lnTo>
                  <a:pt x="6475426" y="3228463"/>
                </a:lnTo>
                <a:lnTo>
                  <a:pt x="6191813" y="1818242"/>
                </a:lnTo>
                <a:lnTo>
                  <a:pt x="5404413" y="1140909"/>
                </a:lnTo>
                <a:lnTo>
                  <a:pt x="5022848" y="0"/>
                </a:lnTo>
                <a:lnTo>
                  <a:pt x="3982013" y="1386442"/>
                </a:lnTo>
                <a:lnTo>
                  <a:pt x="4185213" y="582109"/>
                </a:lnTo>
                <a:lnTo>
                  <a:pt x="1238813" y="1522950"/>
                </a:lnTo>
                <a:lnTo>
                  <a:pt x="0" y="3355980"/>
                </a:lnTo>
                <a:lnTo>
                  <a:pt x="1268410" y="2935842"/>
                </a:lnTo>
                <a:close/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46576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3261751" y="3822172"/>
            <a:ext cx="3058629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椭圆 23"/>
          <p:cNvSpPr/>
          <p:nvPr/>
        </p:nvSpPr>
        <p:spPr bwMode="auto">
          <a:xfrm>
            <a:off x="3219416" y="3786183"/>
            <a:ext cx="71438" cy="7143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直接连接符 24"/>
          <p:cNvCxnSpPr/>
          <p:nvPr/>
        </p:nvCxnSpPr>
        <p:spPr bwMode="auto">
          <a:xfrm rot="16200000" flipV="1">
            <a:off x="2975235" y="3213899"/>
            <a:ext cx="2335719" cy="12927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椭圆 25"/>
          <p:cNvSpPr/>
          <p:nvPr/>
        </p:nvSpPr>
        <p:spPr bwMode="auto">
          <a:xfrm>
            <a:off x="4757211" y="4980000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62976" y="49800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66694" y="4286256"/>
            <a:ext cx="28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0" name="椭圆 29"/>
          <p:cNvSpPr/>
          <p:nvPr/>
        </p:nvSpPr>
        <p:spPr bwMode="auto">
          <a:xfrm>
            <a:off x="4101037" y="3786190"/>
            <a:ext cx="71438" cy="71438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57472" y="34168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33" name="直接连接符 32"/>
          <p:cNvCxnSpPr>
            <a:stCxn id="24" idx="5"/>
            <a:endCxn id="29" idx="1"/>
          </p:cNvCxnSpPr>
          <p:nvPr/>
        </p:nvCxnSpPr>
        <p:spPr bwMode="auto">
          <a:xfrm rot="16200000" flipH="1">
            <a:off x="3561662" y="3565889"/>
            <a:ext cx="623763" cy="11863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DD09D3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连接符 33"/>
          <p:cNvCxnSpPr/>
          <p:nvPr/>
        </p:nvCxnSpPr>
        <p:spPr bwMode="auto">
          <a:xfrm>
            <a:off x="4518536" y="4513783"/>
            <a:ext cx="2553794" cy="13441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DD09D3"/>
            </a:solidFill>
            <a:prstDash val="dashDot"/>
            <a:round/>
            <a:headEnd type="none" w="med" len="med"/>
            <a:tailEnd type="triangle" w="lg" len="lg"/>
          </a:ln>
          <a:effectLst/>
        </p:spPr>
      </p:cxnSp>
      <p:sp>
        <p:nvSpPr>
          <p:cNvPr id="41" name="弧形 40"/>
          <p:cNvSpPr/>
          <p:nvPr/>
        </p:nvSpPr>
        <p:spPr bwMode="auto">
          <a:xfrm rot="5400000">
            <a:off x="5250649" y="5107781"/>
            <a:ext cx="1357346" cy="1428760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直接连接符 42"/>
          <p:cNvCxnSpPr/>
          <p:nvPr/>
        </p:nvCxnSpPr>
        <p:spPr bwMode="auto">
          <a:xfrm flipV="1">
            <a:off x="2256856" y="4492103"/>
            <a:ext cx="2180735" cy="501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V="1">
            <a:off x="3810000" y="4509037"/>
            <a:ext cx="665186" cy="57096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组合 67"/>
          <p:cNvGrpSpPr/>
          <p:nvPr/>
        </p:nvGrpSpPr>
        <p:grpSpPr>
          <a:xfrm>
            <a:off x="2248414" y="1650481"/>
            <a:ext cx="4960959" cy="3744915"/>
            <a:chOff x="2248414" y="1650481"/>
            <a:chExt cx="4960959" cy="3744915"/>
          </a:xfrm>
        </p:grpSpPr>
        <p:cxnSp>
          <p:nvCxnSpPr>
            <p:cNvPr id="48" name="直接连接符 47"/>
            <p:cNvCxnSpPr/>
            <p:nvPr/>
          </p:nvCxnSpPr>
          <p:spPr bwMode="auto">
            <a:xfrm rot="10800000" flipH="1" flipV="1">
              <a:off x="4516444" y="4483144"/>
              <a:ext cx="51328" cy="68365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直接连接符 49"/>
            <p:cNvCxnSpPr/>
            <p:nvPr/>
          </p:nvCxnSpPr>
          <p:spPr bwMode="auto">
            <a:xfrm rot="10800000" flipV="1">
              <a:off x="4237572" y="4483144"/>
              <a:ext cx="278872" cy="52278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直接连接符 51"/>
            <p:cNvCxnSpPr/>
            <p:nvPr/>
          </p:nvCxnSpPr>
          <p:spPr bwMode="auto">
            <a:xfrm flipV="1">
              <a:off x="4119040" y="4483145"/>
              <a:ext cx="397404" cy="91225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直接连接符 53"/>
            <p:cNvCxnSpPr/>
            <p:nvPr/>
          </p:nvCxnSpPr>
          <p:spPr bwMode="auto">
            <a:xfrm rot="10800000" flipH="1">
              <a:off x="4516443" y="4167729"/>
              <a:ext cx="1347237" cy="31541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直接连接符 55"/>
            <p:cNvCxnSpPr/>
            <p:nvPr/>
          </p:nvCxnSpPr>
          <p:spPr bwMode="auto">
            <a:xfrm flipV="1">
              <a:off x="4525946" y="3397262"/>
              <a:ext cx="2683427" cy="10922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直接连接符 57"/>
            <p:cNvCxnSpPr/>
            <p:nvPr/>
          </p:nvCxnSpPr>
          <p:spPr bwMode="auto">
            <a:xfrm rot="10800000" flipH="1">
              <a:off x="4516443" y="2728395"/>
              <a:ext cx="1906037" cy="175475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直接连接符 59"/>
            <p:cNvCxnSpPr/>
            <p:nvPr/>
          </p:nvCxnSpPr>
          <p:spPr bwMode="auto">
            <a:xfrm rot="10800000" flipH="1">
              <a:off x="4516444" y="1650481"/>
              <a:ext cx="1496496" cy="283266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直接连接符 61"/>
            <p:cNvCxnSpPr/>
            <p:nvPr/>
          </p:nvCxnSpPr>
          <p:spPr bwMode="auto">
            <a:xfrm rot="10800000" flipH="1">
              <a:off x="4516444" y="2965463"/>
              <a:ext cx="483128" cy="151768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直接连接符 63"/>
            <p:cNvCxnSpPr/>
            <p:nvPr/>
          </p:nvCxnSpPr>
          <p:spPr bwMode="auto">
            <a:xfrm rot="10800000">
              <a:off x="2248414" y="3109395"/>
              <a:ext cx="2268031" cy="137375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椭圆 26"/>
          <p:cNvSpPr/>
          <p:nvPr/>
        </p:nvSpPr>
        <p:spPr bwMode="auto">
          <a:xfrm>
            <a:off x="4454525" y="4466702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two approaches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critical constraints dynamically </a:t>
            </a:r>
          </a:p>
          <a:p>
            <a:pPr lvl="1"/>
            <a:r>
              <a:rPr lang="en-US" dirty="0" smtClean="0"/>
              <a:t>in the query algorithm</a:t>
            </a:r>
          </a:p>
          <a:p>
            <a:endParaRPr lang="en-US" dirty="0" smtClean="0"/>
          </a:p>
          <a:p>
            <a:r>
              <a:rPr lang="en-US" dirty="0" smtClean="0"/>
              <a:t>Pre-compute the </a:t>
            </a:r>
            <a:r>
              <a:rPr lang="en-US" dirty="0" smtClean="0">
                <a:solidFill>
                  <a:srgbClr val="FF0000"/>
                </a:solidFill>
              </a:rPr>
              <a:t>critical constraint arrangement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the preprocessing</a:t>
            </a:r>
          </a:p>
        </p:txBody>
      </p:sp>
    </p:spTree>
  </p:cSld>
  <p:clrMapOvr>
    <a:masterClrMapping/>
  </p:clrMapOvr>
  <p:transition advTm="38595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approach: determine critical constraints dynamically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482348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Using visibility graphs (in the paper)</a:t>
            </a:r>
          </a:p>
          <a:p>
            <a:pPr lvl="2"/>
            <a:r>
              <a:rPr lang="en-US" dirty="0" smtClean="0"/>
              <a:t>Preprocessing time and space: </a:t>
            </a:r>
            <a:r>
              <a:rPr lang="en-US" dirty="0" smtClean="0">
                <a:solidFill>
                  <a:srgbClr val="FF0000"/>
                </a:solidFill>
              </a:rPr>
              <a:t>O(K)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Using a </a:t>
            </a:r>
            <a:r>
              <a:rPr lang="en-US" dirty="0" smtClean="0">
                <a:solidFill>
                  <a:srgbClr val="FF0000"/>
                </a:solidFill>
              </a:rPr>
              <a:t>ray-rotating</a:t>
            </a:r>
            <a:r>
              <a:rPr lang="en-US" dirty="0" smtClean="0"/>
              <a:t> data structure (our recent result)</a:t>
            </a:r>
          </a:p>
          <a:p>
            <a:pPr lvl="2"/>
            <a:r>
              <a:rPr lang="en-US" dirty="0" smtClean="0"/>
              <a:t>Preprocessing time and space: </a:t>
            </a:r>
            <a:r>
              <a:rPr lang="en-US" dirty="0" smtClean="0">
                <a:solidFill>
                  <a:srgbClr val="FF0000"/>
                </a:solidFill>
              </a:rPr>
              <a:t>O(n)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Query</a:t>
            </a:r>
          </a:p>
          <a:p>
            <a:pPr lvl="2"/>
            <a:r>
              <a:rPr lang="en-US" dirty="0" smtClean="0"/>
              <a:t>determine each critical constraint in </a:t>
            </a:r>
            <a:r>
              <a:rPr lang="en-US" dirty="0" smtClean="0">
                <a:solidFill>
                  <a:srgbClr val="FF0000"/>
                </a:solidFill>
              </a:rPr>
              <a:t>O(log n) </a:t>
            </a:r>
            <a:r>
              <a:rPr lang="en-US" dirty="0" smtClean="0"/>
              <a:t>time</a:t>
            </a:r>
          </a:p>
          <a:p>
            <a:pPr lvl="2"/>
            <a:r>
              <a:rPr lang="en-US" dirty="0" smtClean="0"/>
              <a:t>Total query time: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</a:rPr>
              <a:t>klog</a:t>
            </a:r>
            <a:r>
              <a:rPr lang="en-US" dirty="0" smtClean="0">
                <a:solidFill>
                  <a:srgbClr val="FF0000"/>
                </a:solidFill>
              </a:rPr>
              <a:t> n)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The total number of critical constraints intersecting s  is O(k)</a:t>
            </a:r>
          </a:p>
        </p:txBody>
      </p:sp>
    </p:spTree>
    <p:custDataLst>
      <p:tags r:id="rId1"/>
    </p:custDataLst>
  </p:cSld>
  <p:clrMapOvr>
    <a:masterClrMapping/>
  </p:clrMapOvr>
  <p:transition advTm="415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ray-rotating queries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394456"/>
          </a:xfrm>
        </p:spPr>
        <p:txBody>
          <a:bodyPr/>
          <a:lstStyle/>
          <a:p>
            <a:r>
              <a:rPr lang="en-US" dirty="0" smtClean="0"/>
              <a:t>Given a ray r with origin z in P, rotate r clockwise</a:t>
            </a:r>
          </a:p>
          <a:p>
            <a:pPr lvl="1"/>
            <a:r>
              <a:rPr lang="en-US" dirty="0" smtClean="0"/>
              <a:t>return the first vertex of P visible to z that will be hit by the ray</a:t>
            </a:r>
            <a:endParaRPr lang="en-US" dirty="0"/>
          </a:p>
        </p:txBody>
      </p:sp>
      <p:sp>
        <p:nvSpPr>
          <p:cNvPr id="4" name="任意多边形 3"/>
          <p:cNvSpPr/>
          <p:nvPr/>
        </p:nvSpPr>
        <p:spPr bwMode="auto">
          <a:xfrm>
            <a:off x="2428860" y="3000372"/>
            <a:ext cx="3183466" cy="2091267"/>
          </a:xfrm>
          <a:custGeom>
            <a:avLst/>
            <a:gdLst>
              <a:gd name="connsiteX0" fmla="*/ 0 w 3183466"/>
              <a:gd name="connsiteY0" fmla="*/ 880533 h 2091267"/>
              <a:gd name="connsiteX1" fmla="*/ 728133 w 3183466"/>
              <a:gd name="connsiteY1" fmla="*/ 143933 h 2091267"/>
              <a:gd name="connsiteX2" fmla="*/ 1126066 w 3183466"/>
              <a:gd name="connsiteY2" fmla="*/ 626533 h 2091267"/>
              <a:gd name="connsiteX3" fmla="*/ 1735666 w 3183466"/>
              <a:gd name="connsiteY3" fmla="*/ 25400 h 2091267"/>
              <a:gd name="connsiteX4" fmla="*/ 1888066 w 3183466"/>
              <a:gd name="connsiteY4" fmla="*/ 423333 h 2091267"/>
              <a:gd name="connsiteX5" fmla="*/ 2946400 w 3183466"/>
              <a:gd name="connsiteY5" fmla="*/ 0 h 2091267"/>
              <a:gd name="connsiteX6" fmla="*/ 2582333 w 3183466"/>
              <a:gd name="connsiteY6" fmla="*/ 1337733 h 2091267"/>
              <a:gd name="connsiteX7" fmla="*/ 3056466 w 3183466"/>
              <a:gd name="connsiteY7" fmla="*/ 694267 h 2091267"/>
              <a:gd name="connsiteX8" fmla="*/ 3183466 w 3183466"/>
              <a:gd name="connsiteY8" fmla="*/ 1134533 h 2091267"/>
              <a:gd name="connsiteX9" fmla="*/ 2540000 w 3183466"/>
              <a:gd name="connsiteY9" fmla="*/ 2091267 h 2091267"/>
              <a:gd name="connsiteX10" fmla="*/ 2150533 w 3183466"/>
              <a:gd name="connsiteY10" fmla="*/ 1049867 h 2091267"/>
              <a:gd name="connsiteX11" fmla="*/ 1532466 w 3183466"/>
              <a:gd name="connsiteY11" fmla="*/ 1938867 h 2091267"/>
              <a:gd name="connsiteX12" fmla="*/ 0 w 3183466"/>
              <a:gd name="connsiteY12" fmla="*/ 880533 h 2091267"/>
              <a:gd name="connsiteX0" fmla="*/ 0 w 3183466"/>
              <a:gd name="connsiteY0" fmla="*/ 880533 h 2091267"/>
              <a:gd name="connsiteX1" fmla="*/ 728133 w 3183466"/>
              <a:gd name="connsiteY1" fmla="*/ 143933 h 2091267"/>
              <a:gd name="connsiteX2" fmla="*/ 1126066 w 3183466"/>
              <a:gd name="connsiteY2" fmla="*/ 626533 h 2091267"/>
              <a:gd name="connsiteX3" fmla="*/ 1735666 w 3183466"/>
              <a:gd name="connsiteY3" fmla="*/ 25400 h 2091267"/>
              <a:gd name="connsiteX4" fmla="*/ 1888066 w 3183466"/>
              <a:gd name="connsiteY4" fmla="*/ 423333 h 2091267"/>
              <a:gd name="connsiteX5" fmla="*/ 2946400 w 3183466"/>
              <a:gd name="connsiteY5" fmla="*/ 0 h 2091267"/>
              <a:gd name="connsiteX6" fmla="*/ 2582333 w 3183466"/>
              <a:gd name="connsiteY6" fmla="*/ 1337733 h 2091267"/>
              <a:gd name="connsiteX7" fmla="*/ 3056466 w 3183466"/>
              <a:gd name="connsiteY7" fmla="*/ 694267 h 2091267"/>
              <a:gd name="connsiteX8" fmla="*/ 3183466 w 3183466"/>
              <a:gd name="connsiteY8" fmla="*/ 1134533 h 2091267"/>
              <a:gd name="connsiteX9" fmla="*/ 2540000 w 3183466"/>
              <a:gd name="connsiteY9" fmla="*/ 2091267 h 2091267"/>
              <a:gd name="connsiteX10" fmla="*/ 2150533 w 3183466"/>
              <a:gd name="connsiteY10" fmla="*/ 835529 h 2091267"/>
              <a:gd name="connsiteX11" fmla="*/ 1532466 w 3183466"/>
              <a:gd name="connsiteY11" fmla="*/ 1938867 h 2091267"/>
              <a:gd name="connsiteX12" fmla="*/ 0 w 3183466"/>
              <a:gd name="connsiteY12" fmla="*/ 880533 h 2091267"/>
              <a:gd name="connsiteX0" fmla="*/ 0 w 3183466"/>
              <a:gd name="connsiteY0" fmla="*/ 880533 h 2091267"/>
              <a:gd name="connsiteX1" fmla="*/ 728133 w 3183466"/>
              <a:gd name="connsiteY1" fmla="*/ 143933 h 2091267"/>
              <a:gd name="connsiteX2" fmla="*/ 1126066 w 3183466"/>
              <a:gd name="connsiteY2" fmla="*/ 626533 h 2091267"/>
              <a:gd name="connsiteX3" fmla="*/ 1735666 w 3183466"/>
              <a:gd name="connsiteY3" fmla="*/ 25400 h 2091267"/>
              <a:gd name="connsiteX4" fmla="*/ 1888066 w 3183466"/>
              <a:gd name="connsiteY4" fmla="*/ 423333 h 2091267"/>
              <a:gd name="connsiteX5" fmla="*/ 2946400 w 3183466"/>
              <a:gd name="connsiteY5" fmla="*/ 0 h 2091267"/>
              <a:gd name="connsiteX6" fmla="*/ 2582333 w 3183466"/>
              <a:gd name="connsiteY6" fmla="*/ 1337733 h 2091267"/>
              <a:gd name="connsiteX7" fmla="*/ 3056466 w 3183466"/>
              <a:gd name="connsiteY7" fmla="*/ 694267 h 2091267"/>
              <a:gd name="connsiteX8" fmla="*/ 3183466 w 3183466"/>
              <a:gd name="connsiteY8" fmla="*/ 1134533 h 2091267"/>
              <a:gd name="connsiteX9" fmla="*/ 2540000 w 3183466"/>
              <a:gd name="connsiteY9" fmla="*/ 2091267 h 2091267"/>
              <a:gd name="connsiteX10" fmla="*/ 2293377 w 3183466"/>
              <a:gd name="connsiteY10" fmla="*/ 835529 h 2091267"/>
              <a:gd name="connsiteX11" fmla="*/ 1532466 w 3183466"/>
              <a:gd name="connsiteY11" fmla="*/ 1938867 h 2091267"/>
              <a:gd name="connsiteX12" fmla="*/ 0 w 3183466"/>
              <a:gd name="connsiteY12" fmla="*/ 880533 h 2091267"/>
              <a:gd name="connsiteX0" fmla="*/ 0 w 3183466"/>
              <a:gd name="connsiteY0" fmla="*/ 880533 h 2091267"/>
              <a:gd name="connsiteX1" fmla="*/ 728133 w 3183466"/>
              <a:gd name="connsiteY1" fmla="*/ 143933 h 2091267"/>
              <a:gd name="connsiteX2" fmla="*/ 1126066 w 3183466"/>
              <a:gd name="connsiteY2" fmla="*/ 626533 h 2091267"/>
              <a:gd name="connsiteX3" fmla="*/ 1735666 w 3183466"/>
              <a:gd name="connsiteY3" fmla="*/ 25400 h 2091267"/>
              <a:gd name="connsiteX4" fmla="*/ 1888066 w 3183466"/>
              <a:gd name="connsiteY4" fmla="*/ 423333 h 2091267"/>
              <a:gd name="connsiteX5" fmla="*/ 2946400 w 3183466"/>
              <a:gd name="connsiteY5" fmla="*/ 0 h 2091267"/>
              <a:gd name="connsiteX6" fmla="*/ 2582333 w 3183466"/>
              <a:gd name="connsiteY6" fmla="*/ 1337733 h 2091267"/>
              <a:gd name="connsiteX7" fmla="*/ 3056466 w 3183466"/>
              <a:gd name="connsiteY7" fmla="*/ 694267 h 2091267"/>
              <a:gd name="connsiteX8" fmla="*/ 3183466 w 3183466"/>
              <a:gd name="connsiteY8" fmla="*/ 1134533 h 2091267"/>
              <a:gd name="connsiteX9" fmla="*/ 2540000 w 3183466"/>
              <a:gd name="connsiteY9" fmla="*/ 2091267 h 2091267"/>
              <a:gd name="connsiteX10" fmla="*/ 2293377 w 3183466"/>
              <a:gd name="connsiteY10" fmla="*/ 835529 h 2091267"/>
              <a:gd name="connsiteX11" fmla="*/ 2294466 w 3183466"/>
              <a:gd name="connsiteY11" fmla="*/ 846667 h 2091267"/>
              <a:gd name="connsiteX12" fmla="*/ 1532466 w 3183466"/>
              <a:gd name="connsiteY12" fmla="*/ 1938867 h 2091267"/>
              <a:gd name="connsiteX13" fmla="*/ 0 w 3183466"/>
              <a:gd name="connsiteY13" fmla="*/ 880533 h 209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83466" h="2091267">
                <a:moveTo>
                  <a:pt x="0" y="880533"/>
                </a:moveTo>
                <a:lnTo>
                  <a:pt x="728133" y="143933"/>
                </a:lnTo>
                <a:lnTo>
                  <a:pt x="1126066" y="626533"/>
                </a:lnTo>
                <a:lnTo>
                  <a:pt x="1735666" y="25400"/>
                </a:lnTo>
                <a:lnTo>
                  <a:pt x="1888066" y="423333"/>
                </a:lnTo>
                <a:lnTo>
                  <a:pt x="2946400" y="0"/>
                </a:lnTo>
                <a:lnTo>
                  <a:pt x="2582333" y="1337733"/>
                </a:lnTo>
                <a:lnTo>
                  <a:pt x="3056466" y="694267"/>
                </a:lnTo>
                <a:lnTo>
                  <a:pt x="3183466" y="1134533"/>
                </a:lnTo>
                <a:lnTo>
                  <a:pt x="2540000" y="2091267"/>
                </a:lnTo>
                <a:lnTo>
                  <a:pt x="2293377" y="835529"/>
                </a:lnTo>
                <a:lnTo>
                  <a:pt x="2294466" y="846667"/>
                </a:lnTo>
                <a:lnTo>
                  <a:pt x="1532466" y="1938867"/>
                </a:lnTo>
                <a:lnTo>
                  <a:pt x="0" y="880533"/>
                </a:lnTo>
                <a:close/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3994661" y="3576113"/>
            <a:ext cx="250033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椭圆 6"/>
          <p:cNvSpPr/>
          <p:nvPr/>
        </p:nvSpPr>
        <p:spPr bwMode="auto">
          <a:xfrm>
            <a:off x="3940157" y="3538543"/>
            <a:ext cx="71438" cy="7143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9019" y="3361799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42377" y="3433237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0" name="弧形 9"/>
          <p:cNvSpPr/>
          <p:nvPr/>
        </p:nvSpPr>
        <p:spPr bwMode="auto">
          <a:xfrm rot="4105551">
            <a:off x="5116748" y="3255475"/>
            <a:ext cx="1357346" cy="1428760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椭圆 12"/>
          <p:cNvSpPr/>
          <p:nvPr/>
        </p:nvSpPr>
        <p:spPr bwMode="auto">
          <a:xfrm>
            <a:off x="4686789" y="3790427"/>
            <a:ext cx="102157" cy="10215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3986194" y="3584580"/>
            <a:ext cx="2143140" cy="7858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85720" y="5241209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Our result:  </a:t>
            </a:r>
            <a:r>
              <a:rPr lang="en-US" sz="2400" dirty="0" smtClean="0"/>
              <a:t>with O(n) time preprocessing, </a:t>
            </a:r>
          </a:p>
          <a:p>
            <a:r>
              <a:rPr lang="en-US" sz="2400" dirty="0" smtClean="0"/>
              <a:t>                  each query can be answered in O(log n) time</a:t>
            </a:r>
          </a:p>
          <a:p>
            <a:endParaRPr lang="en-US" sz="2400" dirty="0" smtClean="0"/>
          </a:p>
          <a:p>
            <a:r>
              <a:rPr lang="en-US" sz="2400" dirty="0" smtClean="0"/>
              <a:t>Interesting in its own right?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advTm="505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1" animBg="1"/>
      <p:bldP spid="13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Visibility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537200"/>
          </a:xfrm>
        </p:spPr>
        <p:txBody>
          <a:bodyPr/>
          <a:lstStyle/>
          <a:p>
            <a:r>
              <a:rPr lang="en-US" dirty="0" smtClean="0"/>
              <a:t>p is </a:t>
            </a:r>
            <a:r>
              <a:rPr lang="en-US" dirty="0" smtClean="0">
                <a:solidFill>
                  <a:srgbClr val="FF0000"/>
                </a:solidFill>
              </a:rPr>
              <a:t>visible</a:t>
            </a:r>
            <a:r>
              <a:rPr lang="en-US" dirty="0" smtClean="0"/>
              <a:t> to q</a:t>
            </a:r>
          </a:p>
        </p:txBody>
      </p:sp>
      <p:sp>
        <p:nvSpPr>
          <p:cNvPr id="7" name="任意多边形 6"/>
          <p:cNvSpPr/>
          <p:nvPr/>
        </p:nvSpPr>
        <p:spPr bwMode="auto">
          <a:xfrm>
            <a:off x="1714480" y="2214554"/>
            <a:ext cx="5857916" cy="4143404"/>
          </a:xfrm>
          <a:custGeom>
            <a:avLst/>
            <a:gdLst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448733 w 4817533"/>
              <a:gd name="connsiteY6" fmla="*/ 1329266 h 2887133"/>
              <a:gd name="connsiteX7" fmla="*/ 0 w 4817533"/>
              <a:gd name="connsiteY7" fmla="*/ 2286000 h 2887133"/>
              <a:gd name="connsiteX8" fmla="*/ 1253066 w 4817533"/>
              <a:gd name="connsiteY8" fmla="*/ 2294466 h 2887133"/>
              <a:gd name="connsiteX9" fmla="*/ 1413933 w 4817533"/>
              <a:gd name="connsiteY9" fmla="*/ 1684866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413933 w 4817533"/>
              <a:gd name="connsiteY8" fmla="*/ 1684866 h 2887133"/>
              <a:gd name="connsiteX9" fmla="*/ 2641600 w 4817533"/>
              <a:gd name="connsiteY9" fmla="*/ 2048933 h 2887133"/>
              <a:gd name="connsiteX10" fmla="*/ 1905000 w 4817533"/>
              <a:gd name="connsiteY10" fmla="*/ 2887133 h 2887133"/>
              <a:gd name="connsiteX11" fmla="*/ 3522133 w 4817533"/>
              <a:gd name="connsiteY11" fmla="*/ 2599266 h 2887133"/>
              <a:gd name="connsiteX12" fmla="*/ 3242733 w 4817533"/>
              <a:gd name="connsiteY12" fmla="*/ 1600200 h 2887133"/>
              <a:gd name="connsiteX13" fmla="*/ 4817533 w 4817533"/>
              <a:gd name="connsiteY13" fmla="*/ 558800 h 2887133"/>
              <a:gd name="connsiteX14" fmla="*/ 3115733 w 4817533"/>
              <a:gd name="connsiteY14" fmla="*/ 905933 h 2887133"/>
              <a:gd name="connsiteX15" fmla="*/ 2683933 w 4817533"/>
              <a:gd name="connsiteY15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413933 w 4817533"/>
              <a:gd name="connsiteY8" fmla="*/ 1684866 h 2887133"/>
              <a:gd name="connsiteX9" fmla="*/ 1611623 w 4817533"/>
              <a:gd name="connsiteY9" fmla="*/ 1334321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112810 w 4817533"/>
              <a:gd name="connsiteY8" fmla="*/ 1787960 h 2887133"/>
              <a:gd name="connsiteX9" fmla="*/ 1611623 w 4817533"/>
              <a:gd name="connsiteY9" fmla="*/ 1334321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17533" h="2887133">
                <a:moveTo>
                  <a:pt x="2683933" y="194733"/>
                </a:moveTo>
                <a:lnTo>
                  <a:pt x="2015066" y="1066800"/>
                </a:lnTo>
                <a:lnTo>
                  <a:pt x="1456266" y="330200"/>
                </a:lnTo>
                <a:lnTo>
                  <a:pt x="787400" y="685800"/>
                </a:lnTo>
                <a:lnTo>
                  <a:pt x="1151466" y="0"/>
                </a:lnTo>
                <a:lnTo>
                  <a:pt x="118533" y="660400"/>
                </a:lnTo>
                <a:lnTo>
                  <a:pt x="0" y="2286000"/>
                </a:lnTo>
                <a:lnTo>
                  <a:pt x="1253066" y="2294466"/>
                </a:lnTo>
                <a:lnTo>
                  <a:pt x="1112810" y="1787960"/>
                </a:lnTo>
                <a:lnTo>
                  <a:pt x="1611623" y="1334321"/>
                </a:lnTo>
                <a:lnTo>
                  <a:pt x="2641600" y="2048933"/>
                </a:lnTo>
                <a:lnTo>
                  <a:pt x="1905000" y="2887133"/>
                </a:lnTo>
                <a:lnTo>
                  <a:pt x="3522133" y="2599266"/>
                </a:lnTo>
                <a:lnTo>
                  <a:pt x="3242733" y="1600200"/>
                </a:lnTo>
                <a:lnTo>
                  <a:pt x="4817533" y="558800"/>
                </a:lnTo>
                <a:lnTo>
                  <a:pt x="3115733" y="905933"/>
                </a:lnTo>
                <a:lnTo>
                  <a:pt x="2683933" y="194733"/>
                </a:lnTo>
                <a:close/>
              </a:path>
            </a:pathLst>
          </a:custGeom>
          <a:solidFill>
            <a:schemeClr val="bg1"/>
          </a:solidFill>
          <a:ln w="38100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5214942" y="5072074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椭圆 8"/>
          <p:cNvSpPr/>
          <p:nvPr/>
        </p:nvSpPr>
        <p:spPr bwMode="auto">
          <a:xfrm>
            <a:off x="4786314" y="4071942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6232" y="38576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43488" y="49170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3" name="直接连接符 12"/>
          <p:cNvCxnSpPr>
            <a:stCxn id="9" idx="5"/>
            <a:endCxn id="8" idx="4"/>
          </p:cNvCxnSpPr>
          <p:nvPr/>
        </p:nvCxnSpPr>
        <p:spPr bwMode="auto">
          <a:xfrm rot="16200000" flipH="1">
            <a:off x="4543678" y="4436529"/>
            <a:ext cx="1010594" cy="4033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ransition advTm="115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approach: pre-compute the critical constraint arrangement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Preprocessing</a:t>
            </a:r>
          </a:p>
          <a:p>
            <a:pPr lvl="2"/>
            <a:r>
              <a:rPr lang="en-US" dirty="0" smtClean="0"/>
              <a:t>Compute all critical constraints explicitly</a:t>
            </a:r>
          </a:p>
          <a:p>
            <a:pPr lvl="2"/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 time and space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Query</a:t>
            </a:r>
          </a:p>
          <a:p>
            <a:pPr lvl="2"/>
            <a:r>
              <a:rPr lang="en-US" dirty="0" smtClean="0"/>
              <a:t>Follow the query segment in the arrangement</a:t>
            </a:r>
          </a:p>
          <a:p>
            <a:pPr lvl="2"/>
            <a:r>
              <a:rPr lang="en-US" dirty="0" smtClean="0"/>
              <a:t>Query time: O(</a:t>
            </a:r>
            <a:r>
              <a:rPr lang="en-US" dirty="0" err="1" smtClean="0"/>
              <a:t>k+logn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 advTm="36644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constraint arrangement</a:t>
            </a:r>
            <a:endParaRPr lang="en-US" dirty="0"/>
          </a:p>
        </p:txBody>
      </p:sp>
      <p:sp>
        <p:nvSpPr>
          <p:cNvPr id="4" name="任意多边形 3"/>
          <p:cNvSpPr/>
          <p:nvPr/>
        </p:nvSpPr>
        <p:spPr bwMode="auto">
          <a:xfrm>
            <a:off x="1005379" y="1571588"/>
            <a:ext cx="6475426" cy="4163509"/>
          </a:xfrm>
          <a:custGeom>
            <a:avLst/>
            <a:gdLst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703211 w 6300611"/>
              <a:gd name="connsiteY0" fmla="*/ 2650066 h 3877733"/>
              <a:gd name="connsiteX1" fmla="*/ 3362678 w 6300611"/>
              <a:gd name="connsiteY1" fmla="*/ 2633133 h 3877733"/>
              <a:gd name="connsiteX2" fmla="*/ 2659945 w 6300611"/>
              <a:gd name="connsiteY2" fmla="*/ 3225800 h 3877733"/>
              <a:gd name="connsiteX3" fmla="*/ 3083278 w 6300611"/>
              <a:gd name="connsiteY3" fmla="*/ 3141133 h 3877733"/>
              <a:gd name="connsiteX4" fmla="*/ 2964745 w 6300611"/>
              <a:gd name="connsiteY4" fmla="*/ 3530600 h 3877733"/>
              <a:gd name="connsiteX5" fmla="*/ 3413478 w 6300611"/>
              <a:gd name="connsiteY5" fmla="*/ 3302000 h 3877733"/>
              <a:gd name="connsiteX6" fmla="*/ 3193345 w 6300611"/>
              <a:gd name="connsiteY6" fmla="*/ 3877733 h 3877733"/>
              <a:gd name="connsiteX7" fmla="*/ 3887611 w 6300611"/>
              <a:gd name="connsiteY7" fmla="*/ 3276600 h 3877733"/>
              <a:gd name="connsiteX8" fmla="*/ 4446411 w 6300611"/>
              <a:gd name="connsiteY8" fmla="*/ 3217333 h 3877733"/>
              <a:gd name="connsiteX9" fmla="*/ 3997678 w 6300611"/>
              <a:gd name="connsiteY9" fmla="*/ 2887133 h 3877733"/>
              <a:gd name="connsiteX10" fmla="*/ 4708878 w 6300611"/>
              <a:gd name="connsiteY10" fmla="*/ 2328333 h 3877733"/>
              <a:gd name="connsiteX11" fmla="*/ 5081411 w 6300611"/>
              <a:gd name="connsiteY11" fmla="*/ 2370666 h 3877733"/>
              <a:gd name="connsiteX12" fmla="*/ 5166078 w 6300611"/>
              <a:gd name="connsiteY12" fmla="*/ 3310466 h 3877733"/>
              <a:gd name="connsiteX13" fmla="*/ 4505678 w 6300611"/>
              <a:gd name="connsiteY13" fmla="*/ 3826933 h 3877733"/>
              <a:gd name="connsiteX14" fmla="*/ 5572478 w 6300611"/>
              <a:gd name="connsiteY14" fmla="*/ 3488266 h 3877733"/>
              <a:gd name="connsiteX15" fmla="*/ 6300611 w 6300611"/>
              <a:gd name="connsiteY15" fmla="*/ 2768600 h 3877733"/>
              <a:gd name="connsiteX16" fmla="*/ 6055078 w 6300611"/>
              <a:gd name="connsiteY16" fmla="*/ 1532466 h 3877733"/>
              <a:gd name="connsiteX17" fmla="*/ 5267678 w 6300611"/>
              <a:gd name="connsiteY17" fmla="*/ 855133 h 3877733"/>
              <a:gd name="connsiteX18" fmla="*/ 5386211 w 6300611"/>
              <a:gd name="connsiteY18" fmla="*/ 0 h 3877733"/>
              <a:gd name="connsiteX19" fmla="*/ 3845278 w 6300611"/>
              <a:gd name="connsiteY19" fmla="*/ 1100666 h 3877733"/>
              <a:gd name="connsiteX20" fmla="*/ 4048478 w 6300611"/>
              <a:gd name="connsiteY20" fmla="*/ 296333 h 3877733"/>
              <a:gd name="connsiteX21" fmla="*/ 3421945 w 6300611"/>
              <a:gd name="connsiteY21" fmla="*/ 745066 h 3877733"/>
              <a:gd name="connsiteX22" fmla="*/ 2355145 w 6300611"/>
              <a:gd name="connsiteY22" fmla="*/ 795866 h 3877733"/>
              <a:gd name="connsiteX23" fmla="*/ 1102078 w 6300611"/>
              <a:gd name="connsiteY23" fmla="*/ 237066 h 3877733"/>
              <a:gd name="connsiteX24" fmla="*/ 69145 w 6300611"/>
              <a:gd name="connsiteY24" fmla="*/ 2641600 h 3877733"/>
              <a:gd name="connsiteX25" fmla="*/ 687211 w 6300611"/>
              <a:gd name="connsiteY25" fmla="*/ 3733800 h 3877733"/>
              <a:gd name="connsiteX26" fmla="*/ 1703211 w 6300611"/>
              <a:gd name="connsiteY26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919850 w 6517250"/>
              <a:gd name="connsiteY0" fmla="*/ 2650066 h 3877733"/>
              <a:gd name="connsiteX1" fmla="*/ 3579317 w 6517250"/>
              <a:gd name="connsiteY1" fmla="*/ 2633133 h 3877733"/>
              <a:gd name="connsiteX2" fmla="*/ 2876584 w 6517250"/>
              <a:gd name="connsiteY2" fmla="*/ 3225800 h 3877733"/>
              <a:gd name="connsiteX3" fmla="*/ 3299917 w 6517250"/>
              <a:gd name="connsiteY3" fmla="*/ 3141133 h 3877733"/>
              <a:gd name="connsiteX4" fmla="*/ 3181384 w 6517250"/>
              <a:gd name="connsiteY4" fmla="*/ 3530600 h 3877733"/>
              <a:gd name="connsiteX5" fmla="*/ 3630117 w 6517250"/>
              <a:gd name="connsiteY5" fmla="*/ 3302000 h 3877733"/>
              <a:gd name="connsiteX6" fmla="*/ 3409984 w 6517250"/>
              <a:gd name="connsiteY6" fmla="*/ 3877733 h 3877733"/>
              <a:gd name="connsiteX7" fmla="*/ 4104250 w 6517250"/>
              <a:gd name="connsiteY7" fmla="*/ 3276600 h 3877733"/>
              <a:gd name="connsiteX8" fmla="*/ 4663050 w 6517250"/>
              <a:gd name="connsiteY8" fmla="*/ 3217333 h 3877733"/>
              <a:gd name="connsiteX9" fmla="*/ 4214317 w 6517250"/>
              <a:gd name="connsiteY9" fmla="*/ 2887133 h 3877733"/>
              <a:gd name="connsiteX10" fmla="*/ 4925517 w 6517250"/>
              <a:gd name="connsiteY10" fmla="*/ 2328333 h 3877733"/>
              <a:gd name="connsiteX11" fmla="*/ 5298050 w 6517250"/>
              <a:gd name="connsiteY11" fmla="*/ 2370666 h 3877733"/>
              <a:gd name="connsiteX12" fmla="*/ 5382717 w 6517250"/>
              <a:gd name="connsiteY12" fmla="*/ 3310466 h 3877733"/>
              <a:gd name="connsiteX13" fmla="*/ 4722317 w 6517250"/>
              <a:gd name="connsiteY13" fmla="*/ 3826933 h 3877733"/>
              <a:gd name="connsiteX14" fmla="*/ 5789117 w 6517250"/>
              <a:gd name="connsiteY14" fmla="*/ 3488266 h 3877733"/>
              <a:gd name="connsiteX15" fmla="*/ 6517250 w 6517250"/>
              <a:gd name="connsiteY15" fmla="*/ 2768600 h 3877733"/>
              <a:gd name="connsiteX16" fmla="*/ 6271717 w 6517250"/>
              <a:gd name="connsiteY16" fmla="*/ 1532466 h 3877733"/>
              <a:gd name="connsiteX17" fmla="*/ 5484317 w 6517250"/>
              <a:gd name="connsiteY17" fmla="*/ 855133 h 3877733"/>
              <a:gd name="connsiteX18" fmla="*/ 5602850 w 6517250"/>
              <a:gd name="connsiteY18" fmla="*/ 0 h 3877733"/>
              <a:gd name="connsiteX19" fmla="*/ 4061917 w 6517250"/>
              <a:gd name="connsiteY19" fmla="*/ 1100666 h 3877733"/>
              <a:gd name="connsiteX20" fmla="*/ 4265117 w 6517250"/>
              <a:gd name="connsiteY20" fmla="*/ 296333 h 3877733"/>
              <a:gd name="connsiteX21" fmla="*/ 3638584 w 6517250"/>
              <a:gd name="connsiteY21" fmla="*/ 745066 h 3877733"/>
              <a:gd name="connsiteX22" fmla="*/ 2571784 w 6517250"/>
              <a:gd name="connsiteY22" fmla="*/ 795866 h 3877733"/>
              <a:gd name="connsiteX23" fmla="*/ 1318717 w 6517250"/>
              <a:gd name="connsiteY23" fmla="*/ 237066 h 3877733"/>
              <a:gd name="connsiteX24" fmla="*/ 285784 w 6517250"/>
              <a:gd name="connsiteY24" fmla="*/ 2641600 h 3877733"/>
              <a:gd name="connsiteX25" fmla="*/ 0 w 6517250"/>
              <a:gd name="connsiteY25" fmla="*/ 2212948 h 3877733"/>
              <a:gd name="connsiteX26" fmla="*/ 903850 w 6517250"/>
              <a:gd name="connsiteY26" fmla="*/ 3733800 h 3877733"/>
              <a:gd name="connsiteX27" fmla="*/ 1919850 w 6517250"/>
              <a:gd name="connsiteY27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205880 w 6437346"/>
              <a:gd name="connsiteY24" fmla="*/ 2641600 h 3877733"/>
              <a:gd name="connsiteX25" fmla="*/ 0 w 6437346"/>
              <a:gd name="connsiteY25" fmla="*/ 3070204 h 3877733"/>
              <a:gd name="connsiteX26" fmla="*/ 823946 w 6437346"/>
              <a:gd name="connsiteY26" fmla="*/ 3733800 h 3877733"/>
              <a:gd name="connsiteX27" fmla="*/ 1839946 w 6437346"/>
              <a:gd name="connsiteY27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268410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1238813 w 6437346"/>
              <a:gd name="connsiteY22" fmla="*/ 237066 h 3877733"/>
              <a:gd name="connsiteX23" fmla="*/ 0 w 6437346"/>
              <a:gd name="connsiteY23" fmla="*/ 3070204 h 3877733"/>
              <a:gd name="connsiteX24" fmla="*/ 823946 w 6437346"/>
              <a:gd name="connsiteY24" fmla="*/ 3733800 h 3877733"/>
              <a:gd name="connsiteX25" fmla="*/ 1268410 w 6437346"/>
              <a:gd name="connsiteY25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237066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1237174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3784075 w 6437346"/>
              <a:gd name="connsiteY10" fmla="*/ 3313679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31367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45653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823946 w 6437346"/>
              <a:gd name="connsiteY22" fmla="*/ 4019576 h 4163509"/>
              <a:gd name="connsiteX23" fmla="*/ 1268410 w 6437346"/>
              <a:gd name="connsiteY23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1268410 w 6437346"/>
              <a:gd name="connsiteY22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302813 w 6437346"/>
              <a:gd name="connsiteY10" fmla="*/ 3596242 h 4163509"/>
              <a:gd name="connsiteX11" fmla="*/ 4642413 w 6437346"/>
              <a:gd name="connsiteY11" fmla="*/ 4112709 h 4163509"/>
              <a:gd name="connsiteX12" fmla="*/ 5709213 w 6437346"/>
              <a:gd name="connsiteY12" fmla="*/ 3774042 h 4163509"/>
              <a:gd name="connsiteX13" fmla="*/ 6437346 w 6437346"/>
              <a:gd name="connsiteY13" fmla="*/ 3054376 h 4163509"/>
              <a:gd name="connsiteX14" fmla="*/ 6191813 w 6437346"/>
              <a:gd name="connsiteY14" fmla="*/ 1818242 h 4163509"/>
              <a:gd name="connsiteX15" fmla="*/ 5404413 w 6437346"/>
              <a:gd name="connsiteY15" fmla="*/ 1140909 h 4163509"/>
              <a:gd name="connsiteX16" fmla="*/ 5022848 w 6437346"/>
              <a:gd name="connsiteY16" fmla="*/ 0 h 4163509"/>
              <a:gd name="connsiteX17" fmla="*/ 3982013 w 6437346"/>
              <a:gd name="connsiteY17" fmla="*/ 1386442 h 4163509"/>
              <a:gd name="connsiteX18" fmla="*/ 4185213 w 6437346"/>
              <a:gd name="connsiteY18" fmla="*/ 582109 h 4163509"/>
              <a:gd name="connsiteX19" fmla="*/ 1238813 w 6437346"/>
              <a:gd name="connsiteY19" fmla="*/ 1522950 h 4163509"/>
              <a:gd name="connsiteX20" fmla="*/ 0 w 6437346"/>
              <a:gd name="connsiteY20" fmla="*/ 3355980 h 4163509"/>
              <a:gd name="connsiteX21" fmla="*/ 1268410 w 6437346"/>
              <a:gd name="connsiteY21" fmla="*/ 2935842 h 4163509"/>
              <a:gd name="connsiteX0" fmla="*/ 1268410 w 6475426"/>
              <a:gd name="connsiteY0" fmla="*/ 2935842 h 4163509"/>
              <a:gd name="connsiteX1" fmla="*/ 3499413 w 6475426"/>
              <a:gd name="connsiteY1" fmla="*/ 2918909 h 4163509"/>
              <a:gd name="connsiteX2" fmla="*/ 2796680 w 6475426"/>
              <a:gd name="connsiteY2" fmla="*/ 3511576 h 4163509"/>
              <a:gd name="connsiteX3" fmla="*/ 3220013 w 6475426"/>
              <a:gd name="connsiteY3" fmla="*/ 3426909 h 4163509"/>
              <a:gd name="connsiteX4" fmla="*/ 3101480 w 6475426"/>
              <a:gd name="connsiteY4" fmla="*/ 3816376 h 4163509"/>
              <a:gd name="connsiteX5" fmla="*/ 3550213 w 6475426"/>
              <a:gd name="connsiteY5" fmla="*/ 3587776 h 4163509"/>
              <a:gd name="connsiteX6" fmla="*/ 3330080 w 6475426"/>
              <a:gd name="connsiteY6" fmla="*/ 4163509 h 4163509"/>
              <a:gd name="connsiteX7" fmla="*/ 4583146 w 6475426"/>
              <a:gd name="connsiteY7" fmla="*/ 3503109 h 4163509"/>
              <a:gd name="connsiteX8" fmla="*/ 3784075 w 6475426"/>
              <a:gd name="connsiteY8" fmla="*/ 3456531 h 4163509"/>
              <a:gd name="connsiteX9" fmla="*/ 4845613 w 6475426"/>
              <a:gd name="connsiteY9" fmla="*/ 2614109 h 4163509"/>
              <a:gd name="connsiteX10" fmla="*/ 5302813 w 6475426"/>
              <a:gd name="connsiteY10" fmla="*/ 3596242 h 4163509"/>
              <a:gd name="connsiteX11" fmla="*/ 4642413 w 6475426"/>
              <a:gd name="connsiteY11" fmla="*/ 4112709 h 4163509"/>
              <a:gd name="connsiteX12" fmla="*/ 5709213 w 6475426"/>
              <a:gd name="connsiteY12" fmla="*/ 3774042 h 4163509"/>
              <a:gd name="connsiteX13" fmla="*/ 6475426 w 6475426"/>
              <a:gd name="connsiteY13" fmla="*/ 3228463 h 4163509"/>
              <a:gd name="connsiteX14" fmla="*/ 6191813 w 6475426"/>
              <a:gd name="connsiteY14" fmla="*/ 1818242 h 4163509"/>
              <a:gd name="connsiteX15" fmla="*/ 5404413 w 6475426"/>
              <a:gd name="connsiteY15" fmla="*/ 1140909 h 4163509"/>
              <a:gd name="connsiteX16" fmla="*/ 5022848 w 6475426"/>
              <a:gd name="connsiteY16" fmla="*/ 0 h 4163509"/>
              <a:gd name="connsiteX17" fmla="*/ 3982013 w 6475426"/>
              <a:gd name="connsiteY17" fmla="*/ 1386442 h 4163509"/>
              <a:gd name="connsiteX18" fmla="*/ 4185213 w 6475426"/>
              <a:gd name="connsiteY18" fmla="*/ 582109 h 4163509"/>
              <a:gd name="connsiteX19" fmla="*/ 1238813 w 6475426"/>
              <a:gd name="connsiteY19" fmla="*/ 1522950 h 4163509"/>
              <a:gd name="connsiteX20" fmla="*/ 0 w 6475426"/>
              <a:gd name="connsiteY20" fmla="*/ 3355980 h 4163509"/>
              <a:gd name="connsiteX21" fmla="*/ 1268410 w 6475426"/>
              <a:gd name="connsiteY21" fmla="*/ 2935842 h 41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75426" h="4163509">
                <a:moveTo>
                  <a:pt x="1268410" y="2935842"/>
                </a:moveTo>
                <a:lnTo>
                  <a:pt x="3499413" y="2918909"/>
                </a:lnTo>
                <a:lnTo>
                  <a:pt x="2796680" y="3511576"/>
                </a:lnTo>
                <a:lnTo>
                  <a:pt x="3220013" y="3426909"/>
                </a:lnTo>
                <a:lnTo>
                  <a:pt x="3101480" y="3816376"/>
                </a:lnTo>
                <a:lnTo>
                  <a:pt x="3550213" y="3587776"/>
                </a:lnTo>
                <a:lnTo>
                  <a:pt x="3330080" y="4163509"/>
                </a:lnTo>
                <a:lnTo>
                  <a:pt x="4583146" y="3503109"/>
                </a:lnTo>
                <a:lnTo>
                  <a:pt x="3784075" y="3456531"/>
                </a:lnTo>
                <a:lnTo>
                  <a:pt x="4845613" y="2614109"/>
                </a:lnTo>
                <a:lnTo>
                  <a:pt x="5302813" y="3596242"/>
                </a:lnTo>
                <a:lnTo>
                  <a:pt x="4642413" y="4112709"/>
                </a:lnTo>
                <a:lnTo>
                  <a:pt x="5709213" y="3774042"/>
                </a:lnTo>
                <a:lnTo>
                  <a:pt x="6475426" y="3228463"/>
                </a:lnTo>
                <a:lnTo>
                  <a:pt x="6191813" y="1818242"/>
                </a:lnTo>
                <a:lnTo>
                  <a:pt x="5404413" y="1140909"/>
                </a:lnTo>
                <a:lnTo>
                  <a:pt x="5022848" y="0"/>
                </a:lnTo>
                <a:lnTo>
                  <a:pt x="3982013" y="1386442"/>
                </a:lnTo>
                <a:lnTo>
                  <a:pt x="4185213" y="582109"/>
                </a:lnTo>
                <a:lnTo>
                  <a:pt x="1238813" y="1522950"/>
                </a:lnTo>
                <a:lnTo>
                  <a:pt x="0" y="3355980"/>
                </a:lnTo>
                <a:lnTo>
                  <a:pt x="1268410" y="2935842"/>
                </a:lnTo>
                <a:close/>
              </a:path>
            </a:pathLst>
          </a:custGeom>
          <a:solidFill>
            <a:schemeClr val="bg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7200" y="1463040"/>
            <a:ext cx="8186766" cy="46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pitchFamily="2" charset="2"/>
              <a:buChar char="§"/>
              <a:tabLst/>
              <a:defRPr/>
            </a:pPr>
            <a:endParaRPr kumimoji="1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5" name="直接连接符 14"/>
          <p:cNvCxnSpPr/>
          <p:nvPr/>
        </p:nvCxnSpPr>
        <p:spPr bwMode="auto">
          <a:xfrm flipH="1">
            <a:off x="3786182" y="2949563"/>
            <a:ext cx="1201718" cy="15510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 rot="5400000" flipH="1">
            <a:off x="3377426" y="3375313"/>
            <a:ext cx="2078047" cy="1682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rot="10800000">
            <a:off x="2768600" y="2921000"/>
            <a:ext cx="3075516" cy="12361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rot="16200000" flipV="1">
            <a:off x="3112556" y="3110440"/>
            <a:ext cx="1804428" cy="9683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连接符 21"/>
          <p:cNvCxnSpPr>
            <a:stCxn id="4" idx="0"/>
          </p:cNvCxnSpPr>
          <p:nvPr/>
        </p:nvCxnSpPr>
        <p:spPr bwMode="auto">
          <a:xfrm flipV="1">
            <a:off x="2273790" y="2928935"/>
            <a:ext cx="4369912" cy="15784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连接符 23"/>
          <p:cNvCxnSpPr>
            <a:endCxn id="4" idx="16"/>
          </p:cNvCxnSpPr>
          <p:nvPr/>
        </p:nvCxnSpPr>
        <p:spPr bwMode="auto">
          <a:xfrm flipV="1">
            <a:off x="4513766" y="1571588"/>
            <a:ext cx="1514463" cy="291044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连接符 26"/>
          <p:cNvCxnSpPr>
            <a:stCxn id="4" idx="9"/>
          </p:cNvCxnSpPr>
          <p:nvPr/>
        </p:nvCxnSpPr>
        <p:spPr bwMode="auto">
          <a:xfrm flipV="1">
            <a:off x="5850993" y="3500439"/>
            <a:ext cx="1364213" cy="6852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/>
          <p:cNvCxnSpPr>
            <a:stCxn id="4" idx="5"/>
          </p:cNvCxnSpPr>
          <p:nvPr/>
        </p:nvCxnSpPr>
        <p:spPr bwMode="auto">
          <a:xfrm flipV="1">
            <a:off x="4555592" y="3286124"/>
            <a:ext cx="2516738" cy="187324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接连接符 34"/>
          <p:cNvCxnSpPr>
            <a:stCxn id="4" idx="9"/>
          </p:cNvCxnSpPr>
          <p:nvPr/>
        </p:nvCxnSpPr>
        <p:spPr bwMode="auto">
          <a:xfrm flipH="1" flipV="1">
            <a:off x="5122333" y="2819400"/>
            <a:ext cx="728660" cy="13662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/>
          <p:cNvCxnSpPr>
            <a:stCxn id="4" idx="3"/>
          </p:cNvCxnSpPr>
          <p:nvPr/>
        </p:nvCxnSpPr>
        <p:spPr bwMode="auto">
          <a:xfrm flipH="1" flipV="1">
            <a:off x="4064000" y="4885267"/>
            <a:ext cx="161392" cy="1132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连接符 42"/>
          <p:cNvCxnSpPr>
            <a:stCxn id="4" idx="5"/>
          </p:cNvCxnSpPr>
          <p:nvPr/>
        </p:nvCxnSpPr>
        <p:spPr bwMode="auto">
          <a:xfrm>
            <a:off x="4555592" y="5159365"/>
            <a:ext cx="380475" cy="259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接连接符 44"/>
          <p:cNvCxnSpPr>
            <a:stCxn id="4" idx="3"/>
          </p:cNvCxnSpPr>
          <p:nvPr/>
        </p:nvCxnSpPr>
        <p:spPr bwMode="auto">
          <a:xfrm flipV="1">
            <a:off x="4225392" y="4665133"/>
            <a:ext cx="84141" cy="3333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接连接符 46"/>
          <p:cNvCxnSpPr>
            <a:stCxn id="4" idx="5"/>
            <a:endCxn id="4" idx="8"/>
          </p:cNvCxnSpPr>
          <p:nvPr/>
        </p:nvCxnSpPr>
        <p:spPr bwMode="auto">
          <a:xfrm flipV="1">
            <a:off x="4555592" y="5037667"/>
            <a:ext cx="253475" cy="1216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接连接符 48"/>
          <p:cNvCxnSpPr/>
          <p:nvPr/>
        </p:nvCxnSpPr>
        <p:spPr bwMode="auto">
          <a:xfrm flipV="1">
            <a:off x="5850467" y="3857629"/>
            <a:ext cx="1436177" cy="3249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V="1">
            <a:off x="5842000" y="4055533"/>
            <a:ext cx="1490133" cy="1354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接连接符 60"/>
          <p:cNvCxnSpPr>
            <a:stCxn id="4" idx="17"/>
          </p:cNvCxnSpPr>
          <p:nvPr/>
        </p:nvCxnSpPr>
        <p:spPr bwMode="auto">
          <a:xfrm flipH="1" flipV="1">
            <a:off x="4588933" y="2387601"/>
            <a:ext cx="398459" cy="5704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接连接符 62"/>
          <p:cNvCxnSpPr/>
          <p:nvPr/>
        </p:nvCxnSpPr>
        <p:spPr bwMode="auto">
          <a:xfrm rot="16200000" flipV="1">
            <a:off x="5691206" y="4361938"/>
            <a:ext cx="1177376" cy="8175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接连接符 68"/>
          <p:cNvCxnSpPr/>
          <p:nvPr/>
        </p:nvCxnSpPr>
        <p:spPr bwMode="auto">
          <a:xfrm rot="5400000">
            <a:off x="3966634" y="4779434"/>
            <a:ext cx="829734" cy="245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直接连接符 73"/>
          <p:cNvCxnSpPr/>
          <p:nvPr/>
        </p:nvCxnSpPr>
        <p:spPr bwMode="auto">
          <a:xfrm>
            <a:off x="5867400" y="4191000"/>
            <a:ext cx="1591733" cy="48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接连接符 76"/>
          <p:cNvCxnSpPr/>
          <p:nvPr/>
        </p:nvCxnSpPr>
        <p:spPr bwMode="auto">
          <a:xfrm rot="5400000">
            <a:off x="3556001" y="3810001"/>
            <a:ext cx="2294466" cy="5841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接连接符 79"/>
          <p:cNvCxnSpPr/>
          <p:nvPr/>
        </p:nvCxnSpPr>
        <p:spPr bwMode="auto">
          <a:xfrm flipV="1">
            <a:off x="4986867" y="2252133"/>
            <a:ext cx="1270000" cy="7196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直接连接符 84"/>
          <p:cNvCxnSpPr>
            <a:stCxn id="4" idx="10"/>
          </p:cNvCxnSpPr>
          <p:nvPr/>
        </p:nvCxnSpPr>
        <p:spPr bwMode="auto">
          <a:xfrm flipH="1">
            <a:off x="6286513" y="5167831"/>
            <a:ext cx="21680" cy="3328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直接连接符 87"/>
          <p:cNvCxnSpPr/>
          <p:nvPr/>
        </p:nvCxnSpPr>
        <p:spPr bwMode="auto">
          <a:xfrm rot="5400000">
            <a:off x="4339167" y="5101167"/>
            <a:ext cx="533400" cy="3725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直接连接符 90"/>
          <p:cNvCxnSpPr/>
          <p:nvPr/>
        </p:nvCxnSpPr>
        <p:spPr bwMode="auto">
          <a:xfrm rot="5400000" flipH="1" flipV="1">
            <a:off x="4334933" y="3014134"/>
            <a:ext cx="2472267" cy="15578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直接连接符 93"/>
          <p:cNvCxnSpPr/>
          <p:nvPr/>
        </p:nvCxnSpPr>
        <p:spPr bwMode="auto">
          <a:xfrm rot="10800000" flipV="1">
            <a:off x="4182534" y="5147733"/>
            <a:ext cx="364067" cy="25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直接连接符 96"/>
          <p:cNvCxnSpPr/>
          <p:nvPr/>
        </p:nvCxnSpPr>
        <p:spPr bwMode="auto">
          <a:xfrm rot="16200000" flipH="1">
            <a:off x="4381499" y="5363633"/>
            <a:ext cx="423334" cy="423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接连接符 99"/>
          <p:cNvCxnSpPr/>
          <p:nvPr/>
        </p:nvCxnSpPr>
        <p:spPr bwMode="auto">
          <a:xfrm rot="10800000">
            <a:off x="1323422" y="4500571"/>
            <a:ext cx="962578" cy="36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接连接符 102"/>
          <p:cNvCxnSpPr/>
          <p:nvPr/>
        </p:nvCxnSpPr>
        <p:spPr bwMode="auto">
          <a:xfrm>
            <a:off x="4512733" y="4512733"/>
            <a:ext cx="499534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接连接符 106"/>
          <p:cNvCxnSpPr/>
          <p:nvPr/>
        </p:nvCxnSpPr>
        <p:spPr bwMode="auto">
          <a:xfrm rot="10800000">
            <a:off x="3953933" y="4961468"/>
            <a:ext cx="863600" cy="677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直接连接符 109"/>
          <p:cNvCxnSpPr>
            <a:stCxn id="4" idx="1"/>
          </p:cNvCxnSpPr>
          <p:nvPr/>
        </p:nvCxnSpPr>
        <p:spPr bwMode="auto">
          <a:xfrm>
            <a:off x="4504792" y="4490497"/>
            <a:ext cx="939275" cy="137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直接连接符 112"/>
          <p:cNvCxnSpPr>
            <a:stCxn id="4" idx="5"/>
          </p:cNvCxnSpPr>
          <p:nvPr/>
        </p:nvCxnSpPr>
        <p:spPr bwMode="auto">
          <a:xfrm flipV="1">
            <a:off x="4555592" y="2175933"/>
            <a:ext cx="1023941" cy="29834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直接连接符 114"/>
          <p:cNvCxnSpPr/>
          <p:nvPr/>
        </p:nvCxnSpPr>
        <p:spPr bwMode="auto">
          <a:xfrm rot="10800000">
            <a:off x="5655733" y="2099733"/>
            <a:ext cx="753534" cy="6265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直接连接符 117"/>
          <p:cNvCxnSpPr/>
          <p:nvPr/>
        </p:nvCxnSpPr>
        <p:spPr bwMode="auto">
          <a:xfrm rot="16200000" flipH="1">
            <a:off x="5634567" y="3475566"/>
            <a:ext cx="2319867" cy="787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直接连接符 120"/>
          <p:cNvCxnSpPr/>
          <p:nvPr/>
        </p:nvCxnSpPr>
        <p:spPr bwMode="auto">
          <a:xfrm flipV="1">
            <a:off x="6324600" y="4334933"/>
            <a:ext cx="1058333" cy="8212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直接连接符 123"/>
          <p:cNvCxnSpPr>
            <a:stCxn id="4" idx="10"/>
          </p:cNvCxnSpPr>
          <p:nvPr/>
        </p:nvCxnSpPr>
        <p:spPr bwMode="auto">
          <a:xfrm>
            <a:off x="6308193" y="5167831"/>
            <a:ext cx="121195" cy="2614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直接连接符 125"/>
          <p:cNvCxnSpPr>
            <a:stCxn id="4" idx="1"/>
            <a:endCxn id="4" idx="15"/>
          </p:cNvCxnSpPr>
          <p:nvPr/>
        </p:nvCxnSpPr>
        <p:spPr bwMode="auto">
          <a:xfrm flipV="1">
            <a:off x="4504792" y="2785533"/>
            <a:ext cx="1972208" cy="1704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907A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642910" y="6000768"/>
            <a:ext cx="4218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number of critical constraints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size of the arrangement is 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232291" y="1500174"/>
            <a:ext cx="3388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critical constraint is an </a:t>
            </a:r>
          </a:p>
          <a:p>
            <a:r>
              <a:rPr lang="en-US" dirty="0" smtClean="0"/>
              <a:t>extension of a visibility graph edge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 51"/>
          <p:cNvSpPr/>
          <p:nvPr/>
        </p:nvSpPr>
        <p:spPr bwMode="auto">
          <a:xfrm>
            <a:off x="4343400" y="2379133"/>
            <a:ext cx="635000" cy="1244600"/>
          </a:xfrm>
          <a:custGeom>
            <a:avLst/>
            <a:gdLst>
              <a:gd name="connsiteX0" fmla="*/ 76200 w 635000"/>
              <a:gd name="connsiteY0" fmla="*/ 1219200 h 1244600"/>
              <a:gd name="connsiteX1" fmla="*/ 135467 w 635000"/>
              <a:gd name="connsiteY1" fmla="*/ 1244600 h 1244600"/>
              <a:gd name="connsiteX2" fmla="*/ 635000 w 635000"/>
              <a:gd name="connsiteY2" fmla="*/ 584200 h 1244600"/>
              <a:gd name="connsiteX3" fmla="*/ 237067 w 635000"/>
              <a:gd name="connsiteY3" fmla="*/ 0 h 1244600"/>
              <a:gd name="connsiteX4" fmla="*/ 0 w 635000"/>
              <a:gd name="connsiteY4" fmla="*/ 59267 h 1244600"/>
              <a:gd name="connsiteX5" fmla="*/ 76200 w 635000"/>
              <a:gd name="connsiteY5" fmla="*/ 12192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000" h="1244600">
                <a:moveTo>
                  <a:pt x="76200" y="1219200"/>
                </a:moveTo>
                <a:lnTo>
                  <a:pt x="135467" y="1244600"/>
                </a:lnTo>
                <a:lnTo>
                  <a:pt x="635000" y="584200"/>
                </a:lnTo>
                <a:lnTo>
                  <a:pt x="237067" y="0"/>
                </a:lnTo>
                <a:lnTo>
                  <a:pt x="0" y="59267"/>
                </a:lnTo>
                <a:lnTo>
                  <a:pt x="76200" y="1219200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50" name="任意多边形 49"/>
          <p:cNvSpPr/>
          <p:nvPr/>
        </p:nvSpPr>
        <p:spPr bwMode="auto">
          <a:xfrm>
            <a:off x="3911600" y="3386667"/>
            <a:ext cx="508000" cy="448733"/>
          </a:xfrm>
          <a:custGeom>
            <a:avLst/>
            <a:gdLst>
              <a:gd name="connsiteX0" fmla="*/ 0 w 508000"/>
              <a:gd name="connsiteY0" fmla="*/ 0 h 448733"/>
              <a:gd name="connsiteX1" fmla="*/ 228600 w 508000"/>
              <a:gd name="connsiteY1" fmla="*/ 448733 h 448733"/>
              <a:gd name="connsiteX2" fmla="*/ 457200 w 508000"/>
              <a:gd name="connsiteY2" fmla="*/ 372533 h 448733"/>
              <a:gd name="connsiteX3" fmla="*/ 508000 w 508000"/>
              <a:gd name="connsiteY3" fmla="*/ 270933 h 448733"/>
              <a:gd name="connsiteX4" fmla="*/ 508000 w 508000"/>
              <a:gd name="connsiteY4" fmla="*/ 203200 h 448733"/>
              <a:gd name="connsiteX5" fmla="*/ 0 w 508000"/>
              <a:gd name="connsiteY5" fmla="*/ 0 h 44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000" h="448733">
                <a:moveTo>
                  <a:pt x="0" y="0"/>
                </a:moveTo>
                <a:lnTo>
                  <a:pt x="228600" y="448733"/>
                </a:lnTo>
                <a:lnTo>
                  <a:pt x="457200" y="372533"/>
                </a:lnTo>
                <a:lnTo>
                  <a:pt x="508000" y="270933"/>
                </a:lnTo>
                <a:lnTo>
                  <a:pt x="508000" y="2032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51" name="任意多边形 50"/>
          <p:cNvSpPr/>
          <p:nvPr/>
        </p:nvSpPr>
        <p:spPr bwMode="auto">
          <a:xfrm>
            <a:off x="3539067" y="2438400"/>
            <a:ext cx="897466" cy="1159933"/>
          </a:xfrm>
          <a:custGeom>
            <a:avLst/>
            <a:gdLst>
              <a:gd name="connsiteX0" fmla="*/ 0 w 897466"/>
              <a:gd name="connsiteY0" fmla="*/ 262467 h 1159933"/>
              <a:gd name="connsiteX1" fmla="*/ 795866 w 897466"/>
              <a:gd name="connsiteY1" fmla="*/ 0 h 1159933"/>
              <a:gd name="connsiteX2" fmla="*/ 897466 w 897466"/>
              <a:gd name="connsiteY2" fmla="*/ 1159933 h 1159933"/>
              <a:gd name="connsiteX3" fmla="*/ 347133 w 897466"/>
              <a:gd name="connsiteY3" fmla="*/ 939800 h 1159933"/>
              <a:gd name="connsiteX4" fmla="*/ 0 w 897466"/>
              <a:gd name="connsiteY4" fmla="*/ 262467 h 115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7466" h="1159933">
                <a:moveTo>
                  <a:pt x="0" y="262467"/>
                </a:moveTo>
                <a:lnTo>
                  <a:pt x="795866" y="0"/>
                </a:lnTo>
                <a:lnTo>
                  <a:pt x="897466" y="1159933"/>
                </a:lnTo>
                <a:lnTo>
                  <a:pt x="347133" y="939800"/>
                </a:lnTo>
                <a:lnTo>
                  <a:pt x="0" y="262467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44" name="任意多边形 43"/>
          <p:cNvSpPr/>
          <p:nvPr/>
        </p:nvSpPr>
        <p:spPr bwMode="auto">
          <a:xfrm>
            <a:off x="1329267" y="2929467"/>
            <a:ext cx="2810933" cy="1574800"/>
          </a:xfrm>
          <a:custGeom>
            <a:avLst/>
            <a:gdLst>
              <a:gd name="connsiteX0" fmla="*/ 965200 w 2810933"/>
              <a:gd name="connsiteY0" fmla="*/ 1574800 h 1574800"/>
              <a:gd name="connsiteX1" fmla="*/ 2810933 w 2810933"/>
              <a:gd name="connsiteY1" fmla="*/ 905933 h 1574800"/>
              <a:gd name="connsiteX2" fmla="*/ 2556933 w 2810933"/>
              <a:gd name="connsiteY2" fmla="*/ 431800 h 1574800"/>
              <a:gd name="connsiteX3" fmla="*/ 1464733 w 2810933"/>
              <a:gd name="connsiteY3" fmla="*/ 0 h 1574800"/>
              <a:gd name="connsiteX4" fmla="*/ 914400 w 2810933"/>
              <a:gd name="connsiteY4" fmla="*/ 160866 h 1574800"/>
              <a:gd name="connsiteX5" fmla="*/ 0 w 2810933"/>
              <a:gd name="connsiteY5" fmla="*/ 1557866 h 1574800"/>
              <a:gd name="connsiteX6" fmla="*/ 965200 w 2810933"/>
              <a:gd name="connsiteY6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0933" h="1574800">
                <a:moveTo>
                  <a:pt x="965200" y="1574800"/>
                </a:moveTo>
                <a:lnTo>
                  <a:pt x="2810933" y="905933"/>
                </a:lnTo>
                <a:lnTo>
                  <a:pt x="2556933" y="431800"/>
                </a:lnTo>
                <a:lnTo>
                  <a:pt x="1464733" y="0"/>
                </a:lnTo>
                <a:lnTo>
                  <a:pt x="914400" y="160866"/>
                </a:lnTo>
                <a:lnTo>
                  <a:pt x="0" y="1557866"/>
                </a:lnTo>
                <a:lnTo>
                  <a:pt x="965200" y="1574800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constraint arrangement</a:t>
            </a:r>
            <a:endParaRPr 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7200" y="1463040"/>
            <a:ext cx="8186766" cy="46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pitchFamily="2" charset="2"/>
              <a:buChar char="§"/>
              <a:tabLst/>
              <a:defRPr/>
            </a:pPr>
            <a:endParaRPr kumimoji="1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任意多边形 3"/>
          <p:cNvSpPr/>
          <p:nvPr/>
        </p:nvSpPr>
        <p:spPr bwMode="auto">
          <a:xfrm>
            <a:off x="1005379" y="1571588"/>
            <a:ext cx="6475426" cy="4163509"/>
          </a:xfrm>
          <a:custGeom>
            <a:avLst/>
            <a:gdLst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703211 w 6300611"/>
              <a:gd name="connsiteY0" fmla="*/ 2650066 h 3877733"/>
              <a:gd name="connsiteX1" fmla="*/ 3362678 w 6300611"/>
              <a:gd name="connsiteY1" fmla="*/ 2633133 h 3877733"/>
              <a:gd name="connsiteX2" fmla="*/ 2659945 w 6300611"/>
              <a:gd name="connsiteY2" fmla="*/ 3225800 h 3877733"/>
              <a:gd name="connsiteX3" fmla="*/ 3083278 w 6300611"/>
              <a:gd name="connsiteY3" fmla="*/ 3141133 h 3877733"/>
              <a:gd name="connsiteX4" fmla="*/ 2964745 w 6300611"/>
              <a:gd name="connsiteY4" fmla="*/ 3530600 h 3877733"/>
              <a:gd name="connsiteX5" fmla="*/ 3413478 w 6300611"/>
              <a:gd name="connsiteY5" fmla="*/ 3302000 h 3877733"/>
              <a:gd name="connsiteX6" fmla="*/ 3193345 w 6300611"/>
              <a:gd name="connsiteY6" fmla="*/ 3877733 h 3877733"/>
              <a:gd name="connsiteX7" fmla="*/ 3887611 w 6300611"/>
              <a:gd name="connsiteY7" fmla="*/ 3276600 h 3877733"/>
              <a:gd name="connsiteX8" fmla="*/ 4446411 w 6300611"/>
              <a:gd name="connsiteY8" fmla="*/ 3217333 h 3877733"/>
              <a:gd name="connsiteX9" fmla="*/ 3997678 w 6300611"/>
              <a:gd name="connsiteY9" fmla="*/ 2887133 h 3877733"/>
              <a:gd name="connsiteX10" fmla="*/ 4708878 w 6300611"/>
              <a:gd name="connsiteY10" fmla="*/ 2328333 h 3877733"/>
              <a:gd name="connsiteX11" fmla="*/ 5081411 w 6300611"/>
              <a:gd name="connsiteY11" fmla="*/ 2370666 h 3877733"/>
              <a:gd name="connsiteX12" fmla="*/ 5166078 w 6300611"/>
              <a:gd name="connsiteY12" fmla="*/ 3310466 h 3877733"/>
              <a:gd name="connsiteX13" fmla="*/ 4505678 w 6300611"/>
              <a:gd name="connsiteY13" fmla="*/ 3826933 h 3877733"/>
              <a:gd name="connsiteX14" fmla="*/ 5572478 w 6300611"/>
              <a:gd name="connsiteY14" fmla="*/ 3488266 h 3877733"/>
              <a:gd name="connsiteX15" fmla="*/ 6300611 w 6300611"/>
              <a:gd name="connsiteY15" fmla="*/ 2768600 h 3877733"/>
              <a:gd name="connsiteX16" fmla="*/ 6055078 w 6300611"/>
              <a:gd name="connsiteY16" fmla="*/ 1532466 h 3877733"/>
              <a:gd name="connsiteX17" fmla="*/ 5267678 w 6300611"/>
              <a:gd name="connsiteY17" fmla="*/ 855133 h 3877733"/>
              <a:gd name="connsiteX18" fmla="*/ 5386211 w 6300611"/>
              <a:gd name="connsiteY18" fmla="*/ 0 h 3877733"/>
              <a:gd name="connsiteX19" fmla="*/ 3845278 w 6300611"/>
              <a:gd name="connsiteY19" fmla="*/ 1100666 h 3877733"/>
              <a:gd name="connsiteX20" fmla="*/ 4048478 w 6300611"/>
              <a:gd name="connsiteY20" fmla="*/ 296333 h 3877733"/>
              <a:gd name="connsiteX21" fmla="*/ 3421945 w 6300611"/>
              <a:gd name="connsiteY21" fmla="*/ 745066 h 3877733"/>
              <a:gd name="connsiteX22" fmla="*/ 2355145 w 6300611"/>
              <a:gd name="connsiteY22" fmla="*/ 795866 h 3877733"/>
              <a:gd name="connsiteX23" fmla="*/ 1102078 w 6300611"/>
              <a:gd name="connsiteY23" fmla="*/ 237066 h 3877733"/>
              <a:gd name="connsiteX24" fmla="*/ 69145 w 6300611"/>
              <a:gd name="connsiteY24" fmla="*/ 2641600 h 3877733"/>
              <a:gd name="connsiteX25" fmla="*/ 687211 w 6300611"/>
              <a:gd name="connsiteY25" fmla="*/ 3733800 h 3877733"/>
              <a:gd name="connsiteX26" fmla="*/ 1703211 w 6300611"/>
              <a:gd name="connsiteY26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919850 w 6517250"/>
              <a:gd name="connsiteY0" fmla="*/ 2650066 h 3877733"/>
              <a:gd name="connsiteX1" fmla="*/ 3579317 w 6517250"/>
              <a:gd name="connsiteY1" fmla="*/ 2633133 h 3877733"/>
              <a:gd name="connsiteX2" fmla="*/ 2876584 w 6517250"/>
              <a:gd name="connsiteY2" fmla="*/ 3225800 h 3877733"/>
              <a:gd name="connsiteX3" fmla="*/ 3299917 w 6517250"/>
              <a:gd name="connsiteY3" fmla="*/ 3141133 h 3877733"/>
              <a:gd name="connsiteX4" fmla="*/ 3181384 w 6517250"/>
              <a:gd name="connsiteY4" fmla="*/ 3530600 h 3877733"/>
              <a:gd name="connsiteX5" fmla="*/ 3630117 w 6517250"/>
              <a:gd name="connsiteY5" fmla="*/ 3302000 h 3877733"/>
              <a:gd name="connsiteX6" fmla="*/ 3409984 w 6517250"/>
              <a:gd name="connsiteY6" fmla="*/ 3877733 h 3877733"/>
              <a:gd name="connsiteX7" fmla="*/ 4104250 w 6517250"/>
              <a:gd name="connsiteY7" fmla="*/ 3276600 h 3877733"/>
              <a:gd name="connsiteX8" fmla="*/ 4663050 w 6517250"/>
              <a:gd name="connsiteY8" fmla="*/ 3217333 h 3877733"/>
              <a:gd name="connsiteX9" fmla="*/ 4214317 w 6517250"/>
              <a:gd name="connsiteY9" fmla="*/ 2887133 h 3877733"/>
              <a:gd name="connsiteX10" fmla="*/ 4925517 w 6517250"/>
              <a:gd name="connsiteY10" fmla="*/ 2328333 h 3877733"/>
              <a:gd name="connsiteX11" fmla="*/ 5298050 w 6517250"/>
              <a:gd name="connsiteY11" fmla="*/ 2370666 h 3877733"/>
              <a:gd name="connsiteX12" fmla="*/ 5382717 w 6517250"/>
              <a:gd name="connsiteY12" fmla="*/ 3310466 h 3877733"/>
              <a:gd name="connsiteX13" fmla="*/ 4722317 w 6517250"/>
              <a:gd name="connsiteY13" fmla="*/ 3826933 h 3877733"/>
              <a:gd name="connsiteX14" fmla="*/ 5789117 w 6517250"/>
              <a:gd name="connsiteY14" fmla="*/ 3488266 h 3877733"/>
              <a:gd name="connsiteX15" fmla="*/ 6517250 w 6517250"/>
              <a:gd name="connsiteY15" fmla="*/ 2768600 h 3877733"/>
              <a:gd name="connsiteX16" fmla="*/ 6271717 w 6517250"/>
              <a:gd name="connsiteY16" fmla="*/ 1532466 h 3877733"/>
              <a:gd name="connsiteX17" fmla="*/ 5484317 w 6517250"/>
              <a:gd name="connsiteY17" fmla="*/ 855133 h 3877733"/>
              <a:gd name="connsiteX18" fmla="*/ 5602850 w 6517250"/>
              <a:gd name="connsiteY18" fmla="*/ 0 h 3877733"/>
              <a:gd name="connsiteX19" fmla="*/ 4061917 w 6517250"/>
              <a:gd name="connsiteY19" fmla="*/ 1100666 h 3877733"/>
              <a:gd name="connsiteX20" fmla="*/ 4265117 w 6517250"/>
              <a:gd name="connsiteY20" fmla="*/ 296333 h 3877733"/>
              <a:gd name="connsiteX21" fmla="*/ 3638584 w 6517250"/>
              <a:gd name="connsiteY21" fmla="*/ 745066 h 3877733"/>
              <a:gd name="connsiteX22" fmla="*/ 2571784 w 6517250"/>
              <a:gd name="connsiteY22" fmla="*/ 795866 h 3877733"/>
              <a:gd name="connsiteX23" fmla="*/ 1318717 w 6517250"/>
              <a:gd name="connsiteY23" fmla="*/ 237066 h 3877733"/>
              <a:gd name="connsiteX24" fmla="*/ 285784 w 6517250"/>
              <a:gd name="connsiteY24" fmla="*/ 2641600 h 3877733"/>
              <a:gd name="connsiteX25" fmla="*/ 0 w 6517250"/>
              <a:gd name="connsiteY25" fmla="*/ 2212948 h 3877733"/>
              <a:gd name="connsiteX26" fmla="*/ 903850 w 6517250"/>
              <a:gd name="connsiteY26" fmla="*/ 3733800 h 3877733"/>
              <a:gd name="connsiteX27" fmla="*/ 1919850 w 6517250"/>
              <a:gd name="connsiteY27" fmla="*/ 2650066 h 3877733"/>
              <a:gd name="connsiteX0" fmla="*/ 1634066 w 6231466"/>
              <a:gd name="connsiteY0" fmla="*/ 2650066 h 3877733"/>
              <a:gd name="connsiteX1" fmla="*/ 3293533 w 6231466"/>
              <a:gd name="connsiteY1" fmla="*/ 2633133 h 3877733"/>
              <a:gd name="connsiteX2" fmla="*/ 2590800 w 6231466"/>
              <a:gd name="connsiteY2" fmla="*/ 3225800 h 3877733"/>
              <a:gd name="connsiteX3" fmla="*/ 3014133 w 6231466"/>
              <a:gd name="connsiteY3" fmla="*/ 3141133 h 3877733"/>
              <a:gd name="connsiteX4" fmla="*/ 2895600 w 6231466"/>
              <a:gd name="connsiteY4" fmla="*/ 3530600 h 3877733"/>
              <a:gd name="connsiteX5" fmla="*/ 3344333 w 6231466"/>
              <a:gd name="connsiteY5" fmla="*/ 3302000 h 3877733"/>
              <a:gd name="connsiteX6" fmla="*/ 3124200 w 6231466"/>
              <a:gd name="connsiteY6" fmla="*/ 3877733 h 3877733"/>
              <a:gd name="connsiteX7" fmla="*/ 3818466 w 6231466"/>
              <a:gd name="connsiteY7" fmla="*/ 3276600 h 3877733"/>
              <a:gd name="connsiteX8" fmla="*/ 4377266 w 6231466"/>
              <a:gd name="connsiteY8" fmla="*/ 3217333 h 3877733"/>
              <a:gd name="connsiteX9" fmla="*/ 3928533 w 6231466"/>
              <a:gd name="connsiteY9" fmla="*/ 2887133 h 3877733"/>
              <a:gd name="connsiteX10" fmla="*/ 4639733 w 6231466"/>
              <a:gd name="connsiteY10" fmla="*/ 2328333 h 3877733"/>
              <a:gd name="connsiteX11" fmla="*/ 5012266 w 6231466"/>
              <a:gd name="connsiteY11" fmla="*/ 2370666 h 3877733"/>
              <a:gd name="connsiteX12" fmla="*/ 5096933 w 6231466"/>
              <a:gd name="connsiteY12" fmla="*/ 3310466 h 3877733"/>
              <a:gd name="connsiteX13" fmla="*/ 4436533 w 6231466"/>
              <a:gd name="connsiteY13" fmla="*/ 3826933 h 3877733"/>
              <a:gd name="connsiteX14" fmla="*/ 5503333 w 6231466"/>
              <a:gd name="connsiteY14" fmla="*/ 3488266 h 3877733"/>
              <a:gd name="connsiteX15" fmla="*/ 6231466 w 6231466"/>
              <a:gd name="connsiteY15" fmla="*/ 2768600 h 3877733"/>
              <a:gd name="connsiteX16" fmla="*/ 5985933 w 6231466"/>
              <a:gd name="connsiteY16" fmla="*/ 1532466 h 3877733"/>
              <a:gd name="connsiteX17" fmla="*/ 5198533 w 6231466"/>
              <a:gd name="connsiteY17" fmla="*/ 855133 h 3877733"/>
              <a:gd name="connsiteX18" fmla="*/ 5317066 w 6231466"/>
              <a:gd name="connsiteY18" fmla="*/ 0 h 3877733"/>
              <a:gd name="connsiteX19" fmla="*/ 3776133 w 6231466"/>
              <a:gd name="connsiteY19" fmla="*/ 1100666 h 3877733"/>
              <a:gd name="connsiteX20" fmla="*/ 3979333 w 6231466"/>
              <a:gd name="connsiteY20" fmla="*/ 296333 h 3877733"/>
              <a:gd name="connsiteX21" fmla="*/ 3352800 w 6231466"/>
              <a:gd name="connsiteY21" fmla="*/ 745066 h 3877733"/>
              <a:gd name="connsiteX22" fmla="*/ 2286000 w 6231466"/>
              <a:gd name="connsiteY22" fmla="*/ 795866 h 3877733"/>
              <a:gd name="connsiteX23" fmla="*/ 1032933 w 6231466"/>
              <a:gd name="connsiteY23" fmla="*/ 237066 h 3877733"/>
              <a:gd name="connsiteX24" fmla="*/ 0 w 6231466"/>
              <a:gd name="connsiteY24" fmla="*/ 2641600 h 3877733"/>
              <a:gd name="connsiteX25" fmla="*/ 618066 w 6231466"/>
              <a:gd name="connsiteY25" fmla="*/ 3733800 h 3877733"/>
              <a:gd name="connsiteX26" fmla="*/ 1634066 w 623146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205880 w 6437346"/>
              <a:gd name="connsiteY24" fmla="*/ 2641600 h 3877733"/>
              <a:gd name="connsiteX25" fmla="*/ 0 w 6437346"/>
              <a:gd name="connsiteY25" fmla="*/ 3070204 h 3877733"/>
              <a:gd name="connsiteX26" fmla="*/ 823946 w 6437346"/>
              <a:gd name="connsiteY26" fmla="*/ 3733800 h 3877733"/>
              <a:gd name="connsiteX27" fmla="*/ 1839946 w 6437346"/>
              <a:gd name="connsiteY27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839946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839946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2491880 w 6437346"/>
              <a:gd name="connsiteY22" fmla="*/ 795866 h 3877733"/>
              <a:gd name="connsiteX23" fmla="*/ 1238813 w 6437346"/>
              <a:gd name="connsiteY23" fmla="*/ 237066 h 3877733"/>
              <a:gd name="connsiteX24" fmla="*/ 0 w 6437346"/>
              <a:gd name="connsiteY24" fmla="*/ 3070204 h 3877733"/>
              <a:gd name="connsiteX25" fmla="*/ 823946 w 6437346"/>
              <a:gd name="connsiteY25" fmla="*/ 3733800 h 3877733"/>
              <a:gd name="connsiteX26" fmla="*/ 1268410 w 6437346"/>
              <a:gd name="connsiteY26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3558680 w 6437346"/>
              <a:gd name="connsiteY21" fmla="*/ 745066 h 3877733"/>
              <a:gd name="connsiteX22" fmla="*/ 1238813 w 6437346"/>
              <a:gd name="connsiteY22" fmla="*/ 237066 h 3877733"/>
              <a:gd name="connsiteX23" fmla="*/ 0 w 6437346"/>
              <a:gd name="connsiteY23" fmla="*/ 3070204 h 3877733"/>
              <a:gd name="connsiteX24" fmla="*/ 823946 w 6437346"/>
              <a:gd name="connsiteY24" fmla="*/ 3733800 h 3877733"/>
              <a:gd name="connsiteX25" fmla="*/ 1268410 w 6437346"/>
              <a:gd name="connsiteY25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237066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650066 h 3877733"/>
              <a:gd name="connsiteX1" fmla="*/ 3499413 w 6437346"/>
              <a:gd name="connsiteY1" fmla="*/ 2633133 h 3877733"/>
              <a:gd name="connsiteX2" fmla="*/ 2796680 w 6437346"/>
              <a:gd name="connsiteY2" fmla="*/ 3225800 h 3877733"/>
              <a:gd name="connsiteX3" fmla="*/ 3220013 w 6437346"/>
              <a:gd name="connsiteY3" fmla="*/ 3141133 h 3877733"/>
              <a:gd name="connsiteX4" fmla="*/ 3101480 w 6437346"/>
              <a:gd name="connsiteY4" fmla="*/ 3530600 h 3877733"/>
              <a:gd name="connsiteX5" fmla="*/ 3550213 w 6437346"/>
              <a:gd name="connsiteY5" fmla="*/ 3302000 h 3877733"/>
              <a:gd name="connsiteX6" fmla="*/ 3330080 w 6437346"/>
              <a:gd name="connsiteY6" fmla="*/ 3877733 h 3877733"/>
              <a:gd name="connsiteX7" fmla="*/ 4024346 w 6437346"/>
              <a:gd name="connsiteY7" fmla="*/ 3276600 h 3877733"/>
              <a:gd name="connsiteX8" fmla="*/ 4583146 w 6437346"/>
              <a:gd name="connsiteY8" fmla="*/ 3217333 h 3877733"/>
              <a:gd name="connsiteX9" fmla="*/ 4134413 w 6437346"/>
              <a:gd name="connsiteY9" fmla="*/ 2887133 h 3877733"/>
              <a:gd name="connsiteX10" fmla="*/ 4845613 w 6437346"/>
              <a:gd name="connsiteY10" fmla="*/ 2328333 h 3877733"/>
              <a:gd name="connsiteX11" fmla="*/ 5218146 w 6437346"/>
              <a:gd name="connsiteY11" fmla="*/ 2370666 h 3877733"/>
              <a:gd name="connsiteX12" fmla="*/ 5302813 w 6437346"/>
              <a:gd name="connsiteY12" fmla="*/ 3310466 h 3877733"/>
              <a:gd name="connsiteX13" fmla="*/ 4642413 w 6437346"/>
              <a:gd name="connsiteY13" fmla="*/ 3826933 h 3877733"/>
              <a:gd name="connsiteX14" fmla="*/ 5709213 w 6437346"/>
              <a:gd name="connsiteY14" fmla="*/ 3488266 h 3877733"/>
              <a:gd name="connsiteX15" fmla="*/ 6437346 w 6437346"/>
              <a:gd name="connsiteY15" fmla="*/ 2768600 h 3877733"/>
              <a:gd name="connsiteX16" fmla="*/ 6191813 w 6437346"/>
              <a:gd name="connsiteY16" fmla="*/ 1532466 h 3877733"/>
              <a:gd name="connsiteX17" fmla="*/ 5404413 w 6437346"/>
              <a:gd name="connsiteY17" fmla="*/ 855133 h 3877733"/>
              <a:gd name="connsiteX18" fmla="*/ 5522946 w 6437346"/>
              <a:gd name="connsiteY18" fmla="*/ 0 h 3877733"/>
              <a:gd name="connsiteX19" fmla="*/ 3982013 w 6437346"/>
              <a:gd name="connsiteY19" fmla="*/ 1100666 h 3877733"/>
              <a:gd name="connsiteX20" fmla="*/ 4185213 w 6437346"/>
              <a:gd name="connsiteY20" fmla="*/ 296333 h 3877733"/>
              <a:gd name="connsiteX21" fmla="*/ 1238813 w 6437346"/>
              <a:gd name="connsiteY21" fmla="*/ 1237174 h 3877733"/>
              <a:gd name="connsiteX22" fmla="*/ 0 w 6437346"/>
              <a:gd name="connsiteY22" fmla="*/ 3070204 h 3877733"/>
              <a:gd name="connsiteX23" fmla="*/ 823946 w 6437346"/>
              <a:gd name="connsiteY23" fmla="*/ 3733800 h 3877733"/>
              <a:gd name="connsiteX24" fmla="*/ 1268410 w 6437346"/>
              <a:gd name="connsiteY24" fmla="*/ 2650066 h 3877733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4134413 w 6437346"/>
              <a:gd name="connsiteY9" fmla="*/ 3172909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142354 w 6437346"/>
              <a:gd name="connsiteY10" fmla="*/ 2963874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024346 w 6437346"/>
              <a:gd name="connsiteY7" fmla="*/ 3562376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991505 w 6437346"/>
              <a:gd name="connsiteY9" fmla="*/ 3315761 h 4163509"/>
              <a:gd name="connsiteX10" fmla="*/ 3784075 w 6437346"/>
              <a:gd name="connsiteY10" fmla="*/ 3313679 h 4163509"/>
              <a:gd name="connsiteX11" fmla="*/ 4845613 w 6437346"/>
              <a:gd name="connsiteY11" fmla="*/ 2614109 h 4163509"/>
              <a:gd name="connsiteX12" fmla="*/ 5218146 w 6437346"/>
              <a:gd name="connsiteY12" fmla="*/ 2656442 h 4163509"/>
              <a:gd name="connsiteX13" fmla="*/ 5302813 w 6437346"/>
              <a:gd name="connsiteY13" fmla="*/ 3596242 h 4163509"/>
              <a:gd name="connsiteX14" fmla="*/ 4642413 w 6437346"/>
              <a:gd name="connsiteY14" fmla="*/ 4112709 h 4163509"/>
              <a:gd name="connsiteX15" fmla="*/ 5709213 w 6437346"/>
              <a:gd name="connsiteY15" fmla="*/ 3774042 h 4163509"/>
              <a:gd name="connsiteX16" fmla="*/ 6437346 w 6437346"/>
              <a:gd name="connsiteY16" fmla="*/ 3054376 h 4163509"/>
              <a:gd name="connsiteX17" fmla="*/ 6191813 w 6437346"/>
              <a:gd name="connsiteY17" fmla="*/ 1818242 h 4163509"/>
              <a:gd name="connsiteX18" fmla="*/ 5404413 w 6437346"/>
              <a:gd name="connsiteY18" fmla="*/ 1140909 h 4163509"/>
              <a:gd name="connsiteX19" fmla="*/ 5022848 w 6437346"/>
              <a:gd name="connsiteY19" fmla="*/ 0 h 4163509"/>
              <a:gd name="connsiteX20" fmla="*/ 3982013 w 6437346"/>
              <a:gd name="connsiteY20" fmla="*/ 1386442 h 4163509"/>
              <a:gd name="connsiteX21" fmla="*/ 4185213 w 6437346"/>
              <a:gd name="connsiteY21" fmla="*/ 582109 h 4163509"/>
              <a:gd name="connsiteX22" fmla="*/ 1238813 w 6437346"/>
              <a:gd name="connsiteY22" fmla="*/ 1522950 h 4163509"/>
              <a:gd name="connsiteX23" fmla="*/ 0 w 6437346"/>
              <a:gd name="connsiteY23" fmla="*/ 3355980 h 4163509"/>
              <a:gd name="connsiteX24" fmla="*/ 823946 w 6437346"/>
              <a:gd name="connsiteY24" fmla="*/ 4019576 h 4163509"/>
              <a:gd name="connsiteX25" fmla="*/ 1268410 w 6437346"/>
              <a:gd name="connsiteY25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313679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3881438 w 6437346"/>
              <a:gd name="connsiteY7" fmla="*/ 4062418 h 4163509"/>
              <a:gd name="connsiteX8" fmla="*/ 4583146 w 6437346"/>
              <a:gd name="connsiteY8" fmla="*/ 3503109 h 4163509"/>
              <a:gd name="connsiteX9" fmla="*/ 3784075 w 6437346"/>
              <a:gd name="connsiteY9" fmla="*/ 3456531 h 4163509"/>
              <a:gd name="connsiteX10" fmla="*/ 4845613 w 6437346"/>
              <a:gd name="connsiteY10" fmla="*/ 2614109 h 4163509"/>
              <a:gd name="connsiteX11" fmla="*/ 5218146 w 6437346"/>
              <a:gd name="connsiteY11" fmla="*/ 2656442 h 4163509"/>
              <a:gd name="connsiteX12" fmla="*/ 5302813 w 6437346"/>
              <a:gd name="connsiteY12" fmla="*/ 3596242 h 4163509"/>
              <a:gd name="connsiteX13" fmla="*/ 4642413 w 6437346"/>
              <a:gd name="connsiteY13" fmla="*/ 4112709 h 4163509"/>
              <a:gd name="connsiteX14" fmla="*/ 5709213 w 6437346"/>
              <a:gd name="connsiteY14" fmla="*/ 3774042 h 4163509"/>
              <a:gd name="connsiteX15" fmla="*/ 6437346 w 6437346"/>
              <a:gd name="connsiteY15" fmla="*/ 3054376 h 4163509"/>
              <a:gd name="connsiteX16" fmla="*/ 6191813 w 6437346"/>
              <a:gd name="connsiteY16" fmla="*/ 1818242 h 4163509"/>
              <a:gd name="connsiteX17" fmla="*/ 5404413 w 6437346"/>
              <a:gd name="connsiteY17" fmla="*/ 1140909 h 4163509"/>
              <a:gd name="connsiteX18" fmla="*/ 5022848 w 6437346"/>
              <a:gd name="connsiteY18" fmla="*/ 0 h 4163509"/>
              <a:gd name="connsiteX19" fmla="*/ 3982013 w 6437346"/>
              <a:gd name="connsiteY19" fmla="*/ 1386442 h 4163509"/>
              <a:gd name="connsiteX20" fmla="*/ 4185213 w 6437346"/>
              <a:gd name="connsiteY20" fmla="*/ 582109 h 4163509"/>
              <a:gd name="connsiteX21" fmla="*/ 1238813 w 6437346"/>
              <a:gd name="connsiteY21" fmla="*/ 1522950 h 4163509"/>
              <a:gd name="connsiteX22" fmla="*/ 0 w 6437346"/>
              <a:gd name="connsiteY22" fmla="*/ 3355980 h 4163509"/>
              <a:gd name="connsiteX23" fmla="*/ 823946 w 6437346"/>
              <a:gd name="connsiteY23" fmla="*/ 4019576 h 4163509"/>
              <a:gd name="connsiteX24" fmla="*/ 1268410 w 6437346"/>
              <a:gd name="connsiteY24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823946 w 6437346"/>
              <a:gd name="connsiteY22" fmla="*/ 4019576 h 4163509"/>
              <a:gd name="connsiteX23" fmla="*/ 1268410 w 6437346"/>
              <a:gd name="connsiteY23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218146 w 6437346"/>
              <a:gd name="connsiteY10" fmla="*/ 2656442 h 4163509"/>
              <a:gd name="connsiteX11" fmla="*/ 5302813 w 6437346"/>
              <a:gd name="connsiteY11" fmla="*/ 3596242 h 4163509"/>
              <a:gd name="connsiteX12" fmla="*/ 4642413 w 6437346"/>
              <a:gd name="connsiteY12" fmla="*/ 4112709 h 4163509"/>
              <a:gd name="connsiteX13" fmla="*/ 5709213 w 6437346"/>
              <a:gd name="connsiteY13" fmla="*/ 3774042 h 4163509"/>
              <a:gd name="connsiteX14" fmla="*/ 6437346 w 6437346"/>
              <a:gd name="connsiteY14" fmla="*/ 3054376 h 4163509"/>
              <a:gd name="connsiteX15" fmla="*/ 6191813 w 6437346"/>
              <a:gd name="connsiteY15" fmla="*/ 1818242 h 4163509"/>
              <a:gd name="connsiteX16" fmla="*/ 5404413 w 6437346"/>
              <a:gd name="connsiteY16" fmla="*/ 1140909 h 4163509"/>
              <a:gd name="connsiteX17" fmla="*/ 5022848 w 6437346"/>
              <a:gd name="connsiteY17" fmla="*/ 0 h 4163509"/>
              <a:gd name="connsiteX18" fmla="*/ 3982013 w 6437346"/>
              <a:gd name="connsiteY18" fmla="*/ 1386442 h 4163509"/>
              <a:gd name="connsiteX19" fmla="*/ 4185213 w 6437346"/>
              <a:gd name="connsiteY19" fmla="*/ 582109 h 4163509"/>
              <a:gd name="connsiteX20" fmla="*/ 1238813 w 6437346"/>
              <a:gd name="connsiteY20" fmla="*/ 1522950 h 4163509"/>
              <a:gd name="connsiteX21" fmla="*/ 0 w 6437346"/>
              <a:gd name="connsiteY21" fmla="*/ 3355980 h 4163509"/>
              <a:gd name="connsiteX22" fmla="*/ 1268410 w 6437346"/>
              <a:gd name="connsiteY22" fmla="*/ 2935842 h 4163509"/>
              <a:gd name="connsiteX0" fmla="*/ 1268410 w 6437346"/>
              <a:gd name="connsiteY0" fmla="*/ 2935842 h 4163509"/>
              <a:gd name="connsiteX1" fmla="*/ 3499413 w 6437346"/>
              <a:gd name="connsiteY1" fmla="*/ 2918909 h 4163509"/>
              <a:gd name="connsiteX2" fmla="*/ 2796680 w 6437346"/>
              <a:gd name="connsiteY2" fmla="*/ 3511576 h 4163509"/>
              <a:gd name="connsiteX3" fmla="*/ 3220013 w 6437346"/>
              <a:gd name="connsiteY3" fmla="*/ 3426909 h 4163509"/>
              <a:gd name="connsiteX4" fmla="*/ 3101480 w 6437346"/>
              <a:gd name="connsiteY4" fmla="*/ 3816376 h 4163509"/>
              <a:gd name="connsiteX5" fmla="*/ 3550213 w 6437346"/>
              <a:gd name="connsiteY5" fmla="*/ 3587776 h 4163509"/>
              <a:gd name="connsiteX6" fmla="*/ 3330080 w 6437346"/>
              <a:gd name="connsiteY6" fmla="*/ 4163509 h 4163509"/>
              <a:gd name="connsiteX7" fmla="*/ 4583146 w 6437346"/>
              <a:gd name="connsiteY7" fmla="*/ 3503109 h 4163509"/>
              <a:gd name="connsiteX8" fmla="*/ 3784075 w 6437346"/>
              <a:gd name="connsiteY8" fmla="*/ 3456531 h 4163509"/>
              <a:gd name="connsiteX9" fmla="*/ 4845613 w 6437346"/>
              <a:gd name="connsiteY9" fmla="*/ 2614109 h 4163509"/>
              <a:gd name="connsiteX10" fmla="*/ 5302813 w 6437346"/>
              <a:gd name="connsiteY10" fmla="*/ 3596242 h 4163509"/>
              <a:gd name="connsiteX11" fmla="*/ 4642413 w 6437346"/>
              <a:gd name="connsiteY11" fmla="*/ 4112709 h 4163509"/>
              <a:gd name="connsiteX12" fmla="*/ 5709213 w 6437346"/>
              <a:gd name="connsiteY12" fmla="*/ 3774042 h 4163509"/>
              <a:gd name="connsiteX13" fmla="*/ 6437346 w 6437346"/>
              <a:gd name="connsiteY13" fmla="*/ 3054376 h 4163509"/>
              <a:gd name="connsiteX14" fmla="*/ 6191813 w 6437346"/>
              <a:gd name="connsiteY14" fmla="*/ 1818242 h 4163509"/>
              <a:gd name="connsiteX15" fmla="*/ 5404413 w 6437346"/>
              <a:gd name="connsiteY15" fmla="*/ 1140909 h 4163509"/>
              <a:gd name="connsiteX16" fmla="*/ 5022848 w 6437346"/>
              <a:gd name="connsiteY16" fmla="*/ 0 h 4163509"/>
              <a:gd name="connsiteX17" fmla="*/ 3982013 w 6437346"/>
              <a:gd name="connsiteY17" fmla="*/ 1386442 h 4163509"/>
              <a:gd name="connsiteX18" fmla="*/ 4185213 w 6437346"/>
              <a:gd name="connsiteY18" fmla="*/ 582109 h 4163509"/>
              <a:gd name="connsiteX19" fmla="*/ 1238813 w 6437346"/>
              <a:gd name="connsiteY19" fmla="*/ 1522950 h 4163509"/>
              <a:gd name="connsiteX20" fmla="*/ 0 w 6437346"/>
              <a:gd name="connsiteY20" fmla="*/ 3355980 h 4163509"/>
              <a:gd name="connsiteX21" fmla="*/ 1268410 w 6437346"/>
              <a:gd name="connsiteY21" fmla="*/ 2935842 h 4163509"/>
              <a:gd name="connsiteX0" fmla="*/ 1268410 w 6475426"/>
              <a:gd name="connsiteY0" fmla="*/ 2935842 h 4163509"/>
              <a:gd name="connsiteX1" fmla="*/ 3499413 w 6475426"/>
              <a:gd name="connsiteY1" fmla="*/ 2918909 h 4163509"/>
              <a:gd name="connsiteX2" fmla="*/ 2796680 w 6475426"/>
              <a:gd name="connsiteY2" fmla="*/ 3511576 h 4163509"/>
              <a:gd name="connsiteX3" fmla="*/ 3220013 w 6475426"/>
              <a:gd name="connsiteY3" fmla="*/ 3426909 h 4163509"/>
              <a:gd name="connsiteX4" fmla="*/ 3101480 w 6475426"/>
              <a:gd name="connsiteY4" fmla="*/ 3816376 h 4163509"/>
              <a:gd name="connsiteX5" fmla="*/ 3550213 w 6475426"/>
              <a:gd name="connsiteY5" fmla="*/ 3587776 h 4163509"/>
              <a:gd name="connsiteX6" fmla="*/ 3330080 w 6475426"/>
              <a:gd name="connsiteY6" fmla="*/ 4163509 h 4163509"/>
              <a:gd name="connsiteX7" fmla="*/ 4583146 w 6475426"/>
              <a:gd name="connsiteY7" fmla="*/ 3503109 h 4163509"/>
              <a:gd name="connsiteX8" fmla="*/ 3784075 w 6475426"/>
              <a:gd name="connsiteY8" fmla="*/ 3456531 h 4163509"/>
              <a:gd name="connsiteX9" fmla="*/ 4845613 w 6475426"/>
              <a:gd name="connsiteY9" fmla="*/ 2614109 h 4163509"/>
              <a:gd name="connsiteX10" fmla="*/ 5302813 w 6475426"/>
              <a:gd name="connsiteY10" fmla="*/ 3596242 h 4163509"/>
              <a:gd name="connsiteX11" fmla="*/ 4642413 w 6475426"/>
              <a:gd name="connsiteY11" fmla="*/ 4112709 h 4163509"/>
              <a:gd name="connsiteX12" fmla="*/ 5709213 w 6475426"/>
              <a:gd name="connsiteY12" fmla="*/ 3774042 h 4163509"/>
              <a:gd name="connsiteX13" fmla="*/ 6475426 w 6475426"/>
              <a:gd name="connsiteY13" fmla="*/ 3228463 h 4163509"/>
              <a:gd name="connsiteX14" fmla="*/ 6191813 w 6475426"/>
              <a:gd name="connsiteY14" fmla="*/ 1818242 h 4163509"/>
              <a:gd name="connsiteX15" fmla="*/ 5404413 w 6475426"/>
              <a:gd name="connsiteY15" fmla="*/ 1140909 h 4163509"/>
              <a:gd name="connsiteX16" fmla="*/ 5022848 w 6475426"/>
              <a:gd name="connsiteY16" fmla="*/ 0 h 4163509"/>
              <a:gd name="connsiteX17" fmla="*/ 3982013 w 6475426"/>
              <a:gd name="connsiteY17" fmla="*/ 1386442 h 4163509"/>
              <a:gd name="connsiteX18" fmla="*/ 4185213 w 6475426"/>
              <a:gd name="connsiteY18" fmla="*/ 582109 h 4163509"/>
              <a:gd name="connsiteX19" fmla="*/ 1238813 w 6475426"/>
              <a:gd name="connsiteY19" fmla="*/ 1522950 h 4163509"/>
              <a:gd name="connsiteX20" fmla="*/ 0 w 6475426"/>
              <a:gd name="connsiteY20" fmla="*/ 3355980 h 4163509"/>
              <a:gd name="connsiteX21" fmla="*/ 1268410 w 6475426"/>
              <a:gd name="connsiteY21" fmla="*/ 2935842 h 41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75426" h="4163509">
                <a:moveTo>
                  <a:pt x="1268410" y="2935842"/>
                </a:moveTo>
                <a:lnTo>
                  <a:pt x="3499413" y="2918909"/>
                </a:lnTo>
                <a:lnTo>
                  <a:pt x="2796680" y="3511576"/>
                </a:lnTo>
                <a:lnTo>
                  <a:pt x="3220013" y="3426909"/>
                </a:lnTo>
                <a:lnTo>
                  <a:pt x="3101480" y="3816376"/>
                </a:lnTo>
                <a:lnTo>
                  <a:pt x="3550213" y="3587776"/>
                </a:lnTo>
                <a:lnTo>
                  <a:pt x="3330080" y="4163509"/>
                </a:lnTo>
                <a:lnTo>
                  <a:pt x="4583146" y="3503109"/>
                </a:lnTo>
                <a:lnTo>
                  <a:pt x="3784075" y="3456531"/>
                </a:lnTo>
                <a:lnTo>
                  <a:pt x="4845613" y="2614109"/>
                </a:lnTo>
                <a:lnTo>
                  <a:pt x="5302813" y="3596242"/>
                </a:lnTo>
                <a:lnTo>
                  <a:pt x="4642413" y="4112709"/>
                </a:lnTo>
                <a:lnTo>
                  <a:pt x="5709213" y="3774042"/>
                </a:lnTo>
                <a:lnTo>
                  <a:pt x="6475426" y="3228463"/>
                </a:lnTo>
                <a:lnTo>
                  <a:pt x="6191813" y="1818242"/>
                </a:lnTo>
                <a:lnTo>
                  <a:pt x="5404413" y="1140909"/>
                </a:lnTo>
                <a:lnTo>
                  <a:pt x="5022848" y="0"/>
                </a:lnTo>
                <a:lnTo>
                  <a:pt x="3982013" y="1386442"/>
                </a:lnTo>
                <a:lnTo>
                  <a:pt x="4185213" y="582109"/>
                </a:lnTo>
                <a:lnTo>
                  <a:pt x="1238813" y="1522950"/>
                </a:lnTo>
                <a:lnTo>
                  <a:pt x="0" y="3355980"/>
                </a:lnTo>
                <a:lnTo>
                  <a:pt x="1268410" y="2935842"/>
                </a:lnTo>
                <a:close/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1322912" y="1580055"/>
            <a:ext cx="6135711" cy="4024879"/>
            <a:chOff x="1323422" y="1571588"/>
            <a:chExt cx="6135711" cy="4024879"/>
          </a:xfrm>
        </p:grpSpPr>
        <p:cxnSp>
          <p:nvCxnSpPr>
            <p:cNvPr id="15" name="直接连接符 14"/>
            <p:cNvCxnSpPr/>
            <p:nvPr/>
          </p:nvCxnSpPr>
          <p:spPr bwMode="auto">
            <a:xfrm flipH="1">
              <a:off x="3786182" y="2949563"/>
              <a:ext cx="1201718" cy="15510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rot="5400000" flipH="1">
              <a:off x="3377426" y="3375313"/>
              <a:ext cx="2078047" cy="1682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直接连接符 18"/>
            <p:cNvCxnSpPr/>
            <p:nvPr/>
          </p:nvCxnSpPr>
          <p:spPr bwMode="auto">
            <a:xfrm rot="10800000">
              <a:off x="2768600" y="2921000"/>
              <a:ext cx="3075516" cy="12361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 bwMode="auto">
            <a:xfrm rot="16200000" flipV="1">
              <a:off x="3112556" y="3110440"/>
              <a:ext cx="1804428" cy="9683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接连接符 21"/>
            <p:cNvCxnSpPr>
              <a:stCxn id="4" idx="0"/>
            </p:cNvCxnSpPr>
            <p:nvPr/>
          </p:nvCxnSpPr>
          <p:spPr bwMode="auto">
            <a:xfrm flipV="1">
              <a:off x="2273790" y="2928935"/>
              <a:ext cx="4369912" cy="15784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>
              <a:endCxn id="4" idx="16"/>
            </p:cNvCxnSpPr>
            <p:nvPr/>
          </p:nvCxnSpPr>
          <p:spPr bwMode="auto">
            <a:xfrm flipV="1">
              <a:off x="4513766" y="1571588"/>
              <a:ext cx="1514463" cy="291044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直接连接符 26"/>
            <p:cNvCxnSpPr>
              <a:stCxn id="4" idx="9"/>
            </p:cNvCxnSpPr>
            <p:nvPr/>
          </p:nvCxnSpPr>
          <p:spPr bwMode="auto">
            <a:xfrm flipV="1">
              <a:off x="5850993" y="3500439"/>
              <a:ext cx="1364213" cy="6852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直接连接符 28"/>
            <p:cNvCxnSpPr>
              <a:stCxn id="4" idx="5"/>
            </p:cNvCxnSpPr>
            <p:nvPr/>
          </p:nvCxnSpPr>
          <p:spPr bwMode="auto">
            <a:xfrm flipV="1">
              <a:off x="4555592" y="3286124"/>
              <a:ext cx="2516738" cy="187324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接连接符 34"/>
            <p:cNvCxnSpPr>
              <a:stCxn id="4" idx="9"/>
            </p:cNvCxnSpPr>
            <p:nvPr/>
          </p:nvCxnSpPr>
          <p:spPr bwMode="auto">
            <a:xfrm flipH="1" flipV="1">
              <a:off x="5122333" y="2819400"/>
              <a:ext cx="728660" cy="136629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直接连接符 40"/>
            <p:cNvCxnSpPr>
              <a:stCxn id="4" idx="3"/>
            </p:cNvCxnSpPr>
            <p:nvPr/>
          </p:nvCxnSpPr>
          <p:spPr bwMode="auto">
            <a:xfrm flipH="1" flipV="1">
              <a:off x="4064000" y="4885267"/>
              <a:ext cx="161392" cy="1132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接连接符 42"/>
            <p:cNvCxnSpPr>
              <a:stCxn id="4" idx="5"/>
            </p:cNvCxnSpPr>
            <p:nvPr/>
          </p:nvCxnSpPr>
          <p:spPr bwMode="auto">
            <a:xfrm>
              <a:off x="4555592" y="5159365"/>
              <a:ext cx="380475" cy="2593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直接连接符 44"/>
            <p:cNvCxnSpPr>
              <a:stCxn id="4" idx="3"/>
            </p:cNvCxnSpPr>
            <p:nvPr/>
          </p:nvCxnSpPr>
          <p:spPr bwMode="auto">
            <a:xfrm flipV="1">
              <a:off x="4225392" y="4665133"/>
              <a:ext cx="84141" cy="3333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直接连接符 46"/>
            <p:cNvCxnSpPr>
              <a:stCxn id="4" idx="5"/>
              <a:endCxn id="4" idx="8"/>
            </p:cNvCxnSpPr>
            <p:nvPr/>
          </p:nvCxnSpPr>
          <p:spPr bwMode="auto">
            <a:xfrm flipV="1">
              <a:off x="4555592" y="5037667"/>
              <a:ext cx="253475" cy="1216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直接连接符 48"/>
            <p:cNvCxnSpPr/>
            <p:nvPr/>
          </p:nvCxnSpPr>
          <p:spPr bwMode="auto">
            <a:xfrm flipV="1">
              <a:off x="5850467" y="3857629"/>
              <a:ext cx="1436177" cy="3249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直接连接符 52"/>
            <p:cNvCxnSpPr/>
            <p:nvPr/>
          </p:nvCxnSpPr>
          <p:spPr bwMode="auto">
            <a:xfrm flipV="1">
              <a:off x="5842000" y="4055533"/>
              <a:ext cx="1490133" cy="1354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直接连接符 60"/>
            <p:cNvCxnSpPr>
              <a:stCxn id="4" idx="17"/>
            </p:cNvCxnSpPr>
            <p:nvPr/>
          </p:nvCxnSpPr>
          <p:spPr bwMode="auto">
            <a:xfrm flipH="1" flipV="1">
              <a:off x="4588933" y="2387601"/>
              <a:ext cx="398459" cy="5704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直接连接符 62"/>
            <p:cNvCxnSpPr/>
            <p:nvPr/>
          </p:nvCxnSpPr>
          <p:spPr bwMode="auto">
            <a:xfrm rot="16200000" flipV="1">
              <a:off x="5691206" y="4361938"/>
              <a:ext cx="1177376" cy="8175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rot="5400000">
              <a:off x="3966634" y="4779434"/>
              <a:ext cx="829734" cy="24553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直接连接符 73"/>
            <p:cNvCxnSpPr/>
            <p:nvPr/>
          </p:nvCxnSpPr>
          <p:spPr bwMode="auto">
            <a:xfrm>
              <a:off x="5867400" y="4191000"/>
              <a:ext cx="1591733" cy="482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直接连接符 76"/>
            <p:cNvCxnSpPr/>
            <p:nvPr/>
          </p:nvCxnSpPr>
          <p:spPr bwMode="auto">
            <a:xfrm rot="5400000">
              <a:off x="3556001" y="3810001"/>
              <a:ext cx="2294466" cy="5841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直接连接符 79"/>
            <p:cNvCxnSpPr/>
            <p:nvPr/>
          </p:nvCxnSpPr>
          <p:spPr bwMode="auto">
            <a:xfrm flipV="1">
              <a:off x="4986867" y="2252133"/>
              <a:ext cx="1270000" cy="7196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直接连接符 84"/>
            <p:cNvCxnSpPr>
              <a:stCxn id="4" idx="10"/>
            </p:cNvCxnSpPr>
            <p:nvPr/>
          </p:nvCxnSpPr>
          <p:spPr bwMode="auto">
            <a:xfrm flipH="1">
              <a:off x="6286513" y="5167831"/>
              <a:ext cx="21680" cy="332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直接连接符 87"/>
            <p:cNvCxnSpPr/>
            <p:nvPr/>
          </p:nvCxnSpPr>
          <p:spPr bwMode="auto">
            <a:xfrm rot="5400000">
              <a:off x="4339167" y="5101167"/>
              <a:ext cx="533400" cy="3725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直接连接符 90"/>
            <p:cNvCxnSpPr/>
            <p:nvPr/>
          </p:nvCxnSpPr>
          <p:spPr bwMode="auto">
            <a:xfrm rot="5400000" flipH="1" flipV="1">
              <a:off x="4334933" y="3014134"/>
              <a:ext cx="2472267" cy="15578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直接连接符 93"/>
            <p:cNvCxnSpPr/>
            <p:nvPr/>
          </p:nvCxnSpPr>
          <p:spPr bwMode="auto">
            <a:xfrm rot="10800000" flipV="1">
              <a:off x="4182534" y="5147733"/>
              <a:ext cx="364067" cy="2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直接连接符 96"/>
            <p:cNvCxnSpPr/>
            <p:nvPr/>
          </p:nvCxnSpPr>
          <p:spPr bwMode="auto">
            <a:xfrm rot="16200000" flipH="1">
              <a:off x="4381499" y="5363633"/>
              <a:ext cx="423334" cy="4233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直接连接符 99"/>
            <p:cNvCxnSpPr/>
            <p:nvPr/>
          </p:nvCxnSpPr>
          <p:spPr bwMode="auto">
            <a:xfrm rot="10800000">
              <a:off x="1323422" y="4500571"/>
              <a:ext cx="962578" cy="369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直接连接符 102"/>
            <p:cNvCxnSpPr/>
            <p:nvPr/>
          </p:nvCxnSpPr>
          <p:spPr bwMode="auto">
            <a:xfrm>
              <a:off x="4512733" y="4512733"/>
              <a:ext cx="499534" cy="304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直接连接符 106"/>
            <p:cNvCxnSpPr/>
            <p:nvPr/>
          </p:nvCxnSpPr>
          <p:spPr bwMode="auto">
            <a:xfrm rot="10800000">
              <a:off x="3953933" y="4961468"/>
              <a:ext cx="863600" cy="6773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直接连接符 109"/>
            <p:cNvCxnSpPr>
              <a:stCxn id="4" idx="1"/>
            </p:cNvCxnSpPr>
            <p:nvPr/>
          </p:nvCxnSpPr>
          <p:spPr bwMode="auto">
            <a:xfrm>
              <a:off x="4504792" y="4490497"/>
              <a:ext cx="939275" cy="137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直接连接符 112"/>
            <p:cNvCxnSpPr>
              <a:stCxn id="4" idx="5"/>
            </p:cNvCxnSpPr>
            <p:nvPr/>
          </p:nvCxnSpPr>
          <p:spPr bwMode="auto">
            <a:xfrm flipV="1">
              <a:off x="4555592" y="2175933"/>
              <a:ext cx="1023941" cy="29834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直接连接符 114"/>
            <p:cNvCxnSpPr/>
            <p:nvPr/>
          </p:nvCxnSpPr>
          <p:spPr bwMode="auto">
            <a:xfrm rot="10800000">
              <a:off x="5655733" y="2099733"/>
              <a:ext cx="753534" cy="6265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直接连接符 117"/>
            <p:cNvCxnSpPr/>
            <p:nvPr/>
          </p:nvCxnSpPr>
          <p:spPr bwMode="auto">
            <a:xfrm rot="16200000" flipH="1">
              <a:off x="5634567" y="3475566"/>
              <a:ext cx="2319867" cy="787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直接连接符 120"/>
            <p:cNvCxnSpPr/>
            <p:nvPr/>
          </p:nvCxnSpPr>
          <p:spPr bwMode="auto">
            <a:xfrm flipV="1">
              <a:off x="6324600" y="4334933"/>
              <a:ext cx="1058333" cy="8212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直接连接符 123"/>
            <p:cNvCxnSpPr>
              <a:stCxn id="4" idx="10"/>
            </p:cNvCxnSpPr>
            <p:nvPr/>
          </p:nvCxnSpPr>
          <p:spPr bwMode="auto">
            <a:xfrm>
              <a:off x="6308193" y="5167831"/>
              <a:ext cx="121195" cy="26143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直接连接符 125"/>
            <p:cNvCxnSpPr>
              <a:stCxn id="4" idx="1"/>
              <a:endCxn id="4" idx="15"/>
            </p:cNvCxnSpPr>
            <p:nvPr/>
          </p:nvCxnSpPr>
          <p:spPr bwMode="auto">
            <a:xfrm flipV="1">
              <a:off x="4504792" y="2785533"/>
              <a:ext cx="1972208" cy="17049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A907A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直接连接符 126"/>
            <p:cNvCxnSpPr/>
            <p:nvPr/>
          </p:nvCxnSpPr>
          <p:spPr bwMode="auto">
            <a:xfrm flipV="1">
              <a:off x="3500430" y="3143248"/>
              <a:ext cx="1214446" cy="57150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4" name="TextBox 53"/>
          <p:cNvSpPr txBox="1"/>
          <p:nvPr/>
        </p:nvSpPr>
        <p:spPr>
          <a:xfrm>
            <a:off x="232291" y="1500174"/>
            <a:ext cx="254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a query segment s</a:t>
            </a:r>
            <a:endParaRPr lang="en-US" dirty="0"/>
          </a:p>
        </p:txBody>
      </p:sp>
      <p:sp>
        <p:nvSpPr>
          <p:cNvPr id="55" name="椭圆 54"/>
          <p:cNvSpPr/>
          <p:nvPr/>
        </p:nvSpPr>
        <p:spPr bwMode="auto">
          <a:xfrm>
            <a:off x="3475029" y="3677182"/>
            <a:ext cx="71438" cy="7143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4691" y="5988626"/>
            <a:ext cx="4161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complexity of all yellow cells are O(k)</a:t>
            </a:r>
          </a:p>
          <a:p>
            <a:r>
              <a:rPr lang="en-US" dirty="0" smtClean="0"/>
              <a:t>k:  the size of the visibility polygon of 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0.1316 -0.081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0" y="-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0" grpId="0" animBg="1"/>
      <p:bldP spid="51" grpId="0" animBg="1"/>
      <p:bldP spid="44" grpId="0" animBg="1"/>
      <p:bldP spid="55" grpId="0" animBg="1"/>
      <p:bldP spid="55" grpId="1" animBg="1"/>
      <p:bldP spid="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任意多边形 167"/>
          <p:cNvSpPr/>
          <p:nvPr/>
        </p:nvSpPr>
        <p:spPr bwMode="auto">
          <a:xfrm>
            <a:off x="2142066" y="5257800"/>
            <a:ext cx="2074334" cy="956733"/>
          </a:xfrm>
          <a:custGeom>
            <a:avLst/>
            <a:gdLst>
              <a:gd name="connsiteX0" fmla="*/ 0 w 2074334"/>
              <a:gd name="connsiteY0" fmla="*/ 330200 h 956733"/>
              <a:gd name="connsiteX1" fmla="*/ 567267 w 2074334"/>
              <a:gd name="connsiteY1" fmla="*/ 0 h 956733"/>
              <a:gd name="connsiteX2" fmla="*/ 1346200 w 2074334"/>
              <a:gd name="connsiteY2" fmla="*/ 220133 h 956733"/>
              <a:gd name="connsiteX3" fmla="*/ 2065867 w 2074334"/>
              <a:gd name="connsiteY3" fmla="*/ 152400 h 956733"/>
              <a:gd name="connsiteX4" fmla="*/ 2074334 w 2074334"/>
              <a:gd name="connsiteY4" fmla="*/ 635000 h 956733"/>
              <a:gd name="connsiteX5" fmla="*/ 1346200 w 2074334"/>
              <a:gd name="connsiteY5" fmla="*/ 956733 h 956733"/>
              <a:gd name="connsiteX6" fmla="*/ 0 w 2074334"/>
              <a:gd name="connsiteY6" fmla="*/ 330200 h 95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4334" h="956733">
                <a:moveTo>
                  <a:pt x="0" y="330200"/>
                </a:moveTo>
                <a:lnTo>
                  <a:pt x="567267" y="0"/>
                </a:lnTo>
                <a:lnTo>
                  <a:pt x="1346200" y="220133"/>
                </a:lnTo>
                <a:lnTo>
                  <a:pt x="2065867" y="152400"/>
                </a:lnTo>
                <a:lnTo>
                  <a:pt x="2074334" y="635000"/>
                </a:lnTo>
                <a:lnTo>
                  <a:pt x="1346200" y="956733"/>
                </a:lnTo>
                <a:lnTo>
                  <a:pt x="0" y="330200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67" name="任意多边形 166"/>
          <p:cNvSpPr/>
          <p:nvPr/>
        </p:nvSpPr>
        <p:spPr bwMode="auto">
          <a:xfrm>
            <a:off x="2726267" y="4343400"/>
            <a:ext cx="1498600" cy="1134533"/>
          </a:xfrm>
          <a:custGeom>
            <a:avLst/>
            <a:gdLst>
              <a:gd name="connsiteX0" fmla="*/ 0 w 1498600"/>
              <a:gd name="connsiteY0" fmla="*/ 897467 h 1134533"/>
              <a:gd name="connsiteX1" fmla="*/ 76200 w 1498600"/>
              <a:gd name="connsiteY1" fmla="*/ 905933 h 1134533"/>
              <a:gd name="connsiteX2" fmla="*/ 778933 w 1498600"/>
              <a:gd name="connsiteY2" fmla="*/ 1134533 h 1134533"/>
              <a:gd name="connsiteX3" fmla="*/ 1498600 w 1498600"/>
              <a:gd name="connsiteY3" fmla="*/ 1066800 h 1134533"/>
              <a:gd name="connsiteX4" fmla="*/ 1498600 w 1498600"/>
              <a:gd name="connsiteY4" fmla="*/ 0 h 1134533"/>
              <a:gd name="connsiteX5" fmla="*/ 0 w 1498600"/>
              <a:gd name="connsiteY5" fmla="*/ 897467 h 113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8600" h="1134533">
                <a:moveTo>
                  <a:pt x="0" y="897467"/>
                </a:moveTo>
                <a:cubicBezTo>
                  <a:pt x="64854" y="906731"/>
                  <a:pt x="39310" y="905933"/>
                  <a:pt x="76200" y="905933"/>
                </a:cubicBezTo>
                <a:lnTo>
                  <a:pt x="778933" y="1134533"/>
                </a:lnTo>
                <a:lnTo>
                  <a:pt x="1498600" y="1066800"/>
                </a:lnTo>
                <a:lnTo>
                  <a:pt x="1498600" y="0"/>
                </a:lnTo>
                <a:lnTo>
                  <a:pt x="0" y="897467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66" name="任意多边形 165"/>
          <p:cNvSpPr/>
          <p:nvPr/>
        </p:nvSpPr>
        <p:spPr bwMode="auto">
          <a:xfrm>
            <a:off x="2150533" y="4368800"/>
            <a:ext cx="1363134" cy="863600"/>
          </a:xfrm>
          <a:custGeom>
            <a:avLst/>
            <a:gdLst>
              <a:gd name="connsiteX0" fmla="*/ 0 w 1363134"/>
              <a:gd name="connsiteY0" fmla="*/ 711200 h 863600"/>
              <a:gd name="connsiteX1" fmla="*/ 558800 w 1363134"/>
              <a:gd name="connsiteY1" fmla="*/ 863600 h 863600"/>
              <a:gd name="connsiteX2" fmla="*/ 1363134 w 1363134"/>
              <a:gd name="connsiteY2" fmla="*/ 381000 h 863600"/>
              <a:gd name="connsiteX3" fmla="*/ 414867 w 1363134"/>
              <a:gd name="connsiteY3" fmla="*/ 0 h 863600"/>
              <a:gd name="connsiteX4" fmla="*/ 0 w 1363134"/>
              <a:gd name="connsiteY4" fmla="*/ 71120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34" h="863600">
                <a:moveTo>
                  <a:pt x="0" y="711200"/>
                </a:moveTo>
                <a:lnTo>
                  <a:pt x="558800" y="863600"/>
                </a:lnTo>
                <a:lnTo>
                  <a:pt x="1363134" y="381000"/>
                </a:lnTo>
                <a:lnTo>
                  <a:pt x="414867" y="0"/>
                </a:lnTo>
                <a:lnTo>
                  <a:pt x="0" y="711200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zone theorem of line segment arrangements in the plane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48784"/>
            <a:ext cx="8178800" cy="4594860"/>
          </a:xfrm>
        </p:spPr>
        <p:txBody>
          <a:bodyPr/>
          <a:lstStyle/>
          <a:p>
            <a:r>
              <a:rPr lang="en-US" dirty="0" smtClean="0"/>
              <a:t>A: the arrangement of m line segments </a:t>
            </a:r>
          </a:p>
          <a:p>
            <a:pPr lvl="1"/>
            <a:r>
              <a:rPr lang="en-US" dirty="0" smtClean="0"/>
              <a:t>for any other line segment 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 zone Z(s): </a:t>
            </a:r>
            <a:r>
              <a:rPr lang="en-US" dirty="0" smtClean="0"/>
              <a:t>the set of all faces of A intersecting 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 zone theorem</a:t>
            </a:r>
            <a:r>
              <a:rPr lang="en-US" dirty="0" smtClean="0"/>
              <a:t>: </a:t>
            </a:r>
          </a:p>
          <a:p>
            <a:pPr lvl="3"/>
            <a:r>
              <a:rPr lang="en-US" dirty="0" smtClean="0"/>
              <a:t>The complexity of Z(s): O(m</a:t>
            </a:r>
            <a:r>
              <a:rPr lang="el-GR" dirty="0" smtClean="0"/>
              <a:t>α</a:t>
            </a:r>
            <a:r>
              <a:rPr lang="en-US" dirty="0" smtClean="0"/>
              <a:t>(m)) (</a:t>
            </a:r>
            <a:r>
              <a:rPr lang="en-US" dirty="0" err="1" smtClean="0"/>
              <a:t>Edelsbrunner</a:t>
            </a:r>
            <a:r>
              <a:rPr lang="en-US" dirty="0" smtClean="0"/>
              <a:t> et al. 92)</a:t>
            </a:r>
          </a:p>
        </p:txBody>
      </p:sp>
      <p:sp>
        <p:nvSpPr>
          <p:cNvPr id="47" name="内容占位符 2"/>
          <p:cNvSpPr txBox="1">
            <a:spLocks/>
          </p:cNvSpPr>
          <p:nvPr/>
        </p:nvSpPr>
        <p:spPr bwMode="auto">
          <a:xfrm>
            <a:off x="457200" y="2100207"/>
            <a:ext cx="8186766" cy="46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pitchFamily="2" charset="2"/>
              <a:buChar char="§"/>
              <a:tabLst/>
              <a:defRPr/>
            </a:pPr>
            <a:endParaRPr kumimoji="1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31" name="直接连接符 130"/>
          <p:cNvCxnSpPr/>
          <p:nvPr/>
        </p:nvCxnSpPr>
        <p:spPr bwMode="auto">
          <a:xfrm flipV="1">
            <a:off x="2143108" y="3857628"/>
            <a:ext cx="2857520" cy="1714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直接连接符 132"/>
          <p:cNvCxnSpPr/>
          <p:nvPr/>
        </p:nvCxnSpPr>
        <p:spPr bwMode="auto">
          <a:xfrm>
            <a:off x="2571736" y="4357694"/>
            <a:ext cx="1428760" cy="5715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直接连接符 134"/>
          <p:cNvCxnSpPr/>
          <p:nvPr/>
        </p:nvCxnSpPr>
        <p:spPr bwMode="auto">
          <a:xfrm>
            <a:off x="2143108" y="5072074"/>
            <a:ext cx="1714512" cy="5000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直接连接符 136"/>
          <p:cNvCxnSpPr/>
          <p:nvPr/>
        </p:nvCxnSpPr>
        <p:spPr bwMode="auto">
          <a:xfrm flipV="1">
            <a:off x="3500430" y="5572140"/>
            <a:ext cx="1357322" cy="6429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直接连接符 138"/>
          <p:cNvCxnSpPr/>
          <p:nvPr/>
        </p:nvCxnSpPr>
        <p:spPr bwMode="auto">
          <a:xfrm>
            <a:off x="5072066" y="4286256"/>
            <a:ext cx="1857388" cy="17859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直接连接符 140"/>
          <p:cNvCxnSpPr/>
          <p:nvPr/>
        </p:nvCxnSpPr>
        <p:spPr bwMode="auto">
          <a:xfrm rot="5400000">
            <a:off x="2893207" y="5107793"/>
            <a:ext cx="264320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直接连接符 151"/>
          <p:cNvCxnSpPr/>
          <p:nvPr/>
        </p:nvCxnSpPr>
        <p:spPr bwMode="auto">
          <a:xfrm flipV="1">
            <a:off x="5000628" y="4357694"/>
            <a:ext cx="2000264" cy="6429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直接连接符 153"/>
          <p:cNvCxnSpPr/>
          <p:nvPr/>
        </p:nvCxnSpPr>
        <p:spPr bwMode="auto">
          <a:xfrm rot="16200000" flipH="1">
            <a:off x="4572000" y="5143512"/>
            <a:ext cx="1214446" cy="71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直接连接符 156"/>
          <p:cNvCxnSpPr/>
          <p:nvPr/>
        </p:nvCxnSpPr>
        <p:spPr bwMode="auto">
          <a:xfrm flipV="1">
            <a:off x="3071802" y="5286388"/>
            <a:ext cx="2428892" cy="2143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直接连接符 164"/>
          <p:cNvCxnSpPr/>
          <p:nvPr/>
        </p:nvCxnSpPr>
        <p:spPr bwMode="auto">
          <a:xfrm rot="16200000" flipH="1">
            <a:off x="2536017" y="5107793"/>
            <a:ext cx="1214446" cy="4286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ransition advTm="377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67" grpId="0" animBg="1"/>
      <p:bldP spid="16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任意多边形 41"/>
          <p:cNvSpPr/>
          <p:nvPr/>
        </p:nvSpPr>
        <p:spPr bwMode="auto">
          <a:xfrm>
            <a:off x="3784600" y="5071533"/>
            <a:ext cx="872067" cy="745067"/>
          </a:xfrm>
          <a:custGeom>
            <a:avLst/>
            <a:gdLst>
              <a:gd name="connsiteX0" fmla="*/ 0 w 872067"/>
              <a:gd name="connsiteY0" fmla="*/ 228600 h 745067"/>
              <a:gd name="connsiteX1" fmla="*/ 516467 w 872067"/>
              <a:gd name="connsiteY1" fmla="*/ 0 h 745067"/>
              <a:gd name="connsiteX2" fmla="*/ 787400 w 872067"/>
              <a:gd name="connsiteY2" fmla="*/ 101600 h 745067"/>
              <a:gd name="connsiteX3" fmla="*/ 872067 w 872067"/>
              <a:gd name="connsiteY3" fmla="*/ 440267 h 745067"/>
              <a:gd name="connsiteX4" fmla="*/ 567267 w 872067"/>
              <a:gd name="connsiteY4" fmla="*/ 745067 h 745067"/>
              <a:gd name="connsiteX5" fmla="*/ 0 w 872067"/>
              <a:gd name="connsiteY5" fmla="*/ 228600 h 74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2067" h="745067">
                <a:moveTo>
                  <a:pt x="0" y="228600"/>
                </a:moveTo>
                <a:lnTo>
                  <a:pt x="516467" y="0"/>
                </a:lnTo>
                <a:lnTo>
                  <a:pt x="787400" y="101600"/>
                </a:lnTo>
                <a:lnTo>
                  <a:pt x="872067" y="440267"/>
                </a:lnTo>
                <a:lnTo>
                  <a:pt x="567267" y="745067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41" name="任意多边形 40"/>
          <p:cNvSpPr/>
          <p:nvPr/>
        </p:nvSpPr>
        <p:spPr bwMode="auto">
          <a:xfrm>
            <a:off x="3217333" y="5300133"/>
            <a:ext cx="1151467" cy="787400"/>
          </a:xfrm>
          <a:custGeom>
            <a:avLst/>
            <a:gdLst>
              <a:gd name="connsiteX0" fmla="*/ 0 w 1151467"/>
              <a:gd name="connsiteY0" fmla="*/ 270934 h 787400"/>
              <a:gd name="connsiteX1" fmla="*/ 584200 w 1151467"/>
              <a:gd name="connsiteY1" fmla="*/ 0 h 787400"/>
              <a:gd name="connsiteX2" fmla="*/ 1151467 w 1151467"/>
              <a:gd name="connsiteY2" fmla="*/ 516467 h 787400"/>
              <a:gd name="connsiteX3" fmla="*/ 1032934 w 1151467"/>
              <a:gd name="connsiteY3" fmla="*/ 601134 h 787400"/>
              <a:gd name="connsiteX4" fmla="*/ 448734 w 1151467"/>
              <a:gd name="connsiteY4" fmla="*/ 787400 h 787400"/>
              <a:gd name="connsiteX5" fmla="*/ 0 w 1151467"/>
              <a:gd name="connsiteY5" fmla="*/ 270934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1467" h="787400">
                <a:moveTo>
                  <a:pt x="0" y="270934"/>
                </a:moveTo>
                <a:lnTo>
                  <a:pt x="584200" y="0"/>
                </a:lnTo>
                <a:lnTo>
                  <a:pt x="1151467" y="516467"/>
                </a:lnTo>
                <a:lnTo>
                  <a:pt x="1032934" y="601134"/>
                </a:lnTo>
                <a:lnTo>
                  <a:pt x="448734" y="787400"/>
                </a:lnTo>
                <a:lnTo>
                  <a:pt x="0" y="270934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40" name="任意多边形 39"/>
          <p:cNvSpPr/>
          <p:nvPr/>
        </p:nvSpPr>
        <p:spPr bwMode="auto">
          <a:xfrm>
            <a:off x="3217333" y="4910667"/>
            <a:ext cx="567267" cy="643466"/>
          </a:xfrm>
          <a:custGeom>
            <a:avLst/>
            <a:gdLst>
              <a:gd name="connsiteX0" fmla="*/ 0 w 567267"/>
              <a:gd name="connsiteY0" fmla="*/ 643466 h 643466"/>
              <a:gd name="connsiteX1" fmla="*/ 118534 w 567267"/>
              <a:gd name="connsiteY1" fmla="*/ 0 h 643466"/>
              <a:gd name="connsiteX2" fmla="*/ 567267 w 567267"/>
              <a:gd name="connsiteY2" fmla="*/ 389466 h 643466"/>
              <a:gd name="connsiteX3" fmla="*/ 0 w 567267"/>
              <a:gd name="connsiteY3" fmla="*/ 643466 h 64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67" h="643466">
                <a:moveTo>
                  <a:pt x="0" y="643466"/>
                </a:moveTo>
                <a:lnTo>
                  <a:pt x="118534" y="0"/>
                </a:lnTo>
                <a:lnTo>
                  <a:pt x="567267" y="389466"/>
                </a:lnTo>
                <a:lnTo>
                  <a:pt x="0" y="643466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39" name="任意多边形 38"/>
          <p:cNvSpPr/>
          <p:nvPr/>
        </p:nvSpPr>
        <p:spPr bwMode="auto">
          <a:xfrm>
            <a:off x="2734733" y="4597400"/>
            <a:ext cx="601134" cy="973667"/>
          </a:xfrm>
          <a:custGeom>
            <a:avLst/>
            <a:gdLst>
              <a:gd name="connsiteX0" fmla="*/ 0 w 601134"/>
              <a:gd name="connsiteY0" fmla="*/ 414867 h 973667"/>
              <a:gd name="connsiteX1" fmla="*/ 482600 w 601134"/>
              <a:gd name="connsiteY1" fmla="*/ 973667 h 973667"/>
              <a:gd name="connsiteX2" fmla="*/ 601134 w 601134"/>
              <a:gd name="connsiteY2" fmla="*/ 304800 h 973667"/>
              <a:gd name="connsiteX3" fmla="*/ 254000 w 601134"/>
              <a:gd name="connsiteY3" fmla="*/ 0 h 973667"/>
              <a:gd name="connsiteX4" fmla="*/ 0 w 601134"/>
              <a:gd name="connsiteY4" fmla="*/ 414867 h 97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134" h="973667">
                <a:moveTo>
                  <a:pt x="0" y="414867"/>
                </a:moveTo>
                <a:lnTo>
                  <a:pt x="482600" y="973667"/>
                </a:lnTo>
                <a:lnTo>
                  <a:pt x="601134" y="304800"/>
                </a:lnTo>
                <a:lnTo>
                  <a:pt x="254000" y="0"/>
                </a:lnTo>
                <a:lnTo>
                  <a:pt x="0" y="414867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37" name="任意多边形 36"/>
          <p:cNvSpPr/>
          <p:nvPr/>
        </p:nvSpPr>
        <p:spPr bwMode="auto">
          <a:xfrm>
            <a:off x="1998133" y="4673600"/>
            <a:ext cx="1219200" cy="1227667"/>
          </a:xfrm>
          <a:custGeom>
            <a:avLst/>
            <a:gdLst>
              <a:gd name="connsiteX0" fmla="*/ 0 w 1219200"/>
              <a:gd name="connsiteY0" fmla="*/ 389467 h 1227667"/>
              <a:gd name="connsiteX1" fmla="*/ 474134 w 1219200"/>
              <a:gd name="connsiteY1" fmla="*/ 1227667 h 1227667"/>
              <a:gd name="connsiteX2" fmla="*/ 1219200 w 1219200"/>
              <a:gd name="connsiteY2" fmla="*/ 889000 h 1227667"/>
              <a:gd name="connsiteX3" fmla="*/ 736600 w 1219200"/>
              <a:gd name="connsiteY3" fmla="*/ 347133 h 1227667"/>
              <a:gd name="connsiteX4" fmla="*/ 110067 w 1219200"/>
              <a:gd name="connsiteY4" fmla="*/ 0 h 1227667"/>
              <a:gd name="connsiteX5" fmla="*/ 0 w 1219200"/>
              <a:gd name="connsiteY5" fmla="*/ 389467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" h="1227667">
                <a:moveTo>
                  <a:pt x="0" y="389467"/>
                </a:moveTo>
                <a:lnTo>
                  <a:pt x="474134" y="1227667"/>
                </a:lnTo>
                <a:lnTo>
                  <a:pt x="1219200" y="889000"/>
                </a:lnTo>
                <a:lnTo>
                  <a:pt x="736600" y="347133"/>
                </a:lnTo>
                <a:lnTo>
                  <a:pt x="110067" y="0"/>
                </a:lnTo>
                <a:lnTo>
                  <a:pt x="0" y="389467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zone theorem of line segment arrangements in simple polygons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258204" cy="232315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new question</a:t>
            </a:r>
            <a:r>
              <a:rPr lang="en-US" dirty="0" smtClean="0"/>
              <a:t>: What is the complexity of Z(s), if </a:t>
            </a:r>
          </a:p>
          <a:p>
            <a:pPr lvl="1"/>
            <a:r>
              <a:rPr lang="en-US" sz="2200" dirty="0" smtClean="0"/>
              <a:t>All segments of A are in a simple polygon P</a:t>
            </a:r>
          </a:p>
          <a:p>
            <a:pPr lvl="1"/>
            <a:r>
              <a:rPr lang="en-US" sz="2200" dirty="0" smtClean="0"/>
              <a:t>The endpoints of each segment in A are on the boundary of P</a:t>
            </a:r>
          </a:p>
          <a:p>
            <a:r>
              <a:rPr lang="en-US" sz="2600" dirty="0" smtClean="0"/>
              <a:t>Our answer: O(M)</a:t>
            </a:r>
          </a:p>
          <a:p>
            <a:pPr lvl="1"/>
            <a:r>
              <a:rPr lang="en-US" sz="2200" dirty="0" smtClean="0"/>
              <a:t>M: the number of segments of A intersecting Z(s)</a:t>
            </a:r>
            <a:endParaRPr lang="en-US" sz="2600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6" name="任意多边形 5"/>
          <p:cNvSpPr/>
          <p:nvPr/>
        </p:nvSpPr>
        <p:spPr bwMode="auto">
          <a:xfrm>
            <a:off x="1808178" y="3857628"/>
            <a:ext cx="4978400" cy="2624666"/>
          </a:xfrm>
          <a:custGeom>
            <a:avLst/>
            <a:gdLst>
              <a:gd name="connsiteX0" fmla="*/ 1032933 w 4978400"/>
              <a:gd name="connsiteY0" fmla="*/ 2480733 h 2624666"/>
              <a:gd name="connsiteX1" fmla="*/ 0 w 4978400"/>
              <a:gd name="connsiteY1" fmla="*/ 1879600 h 2624666"/>
              <a:gd name="connsiteX2" fmla="*/ 287866 w 4978400"/>
              <a:gd name="connsiteY2" fmla="*/ 795866 h 2624666"/>
              <a:gd name="connsiteX3" fmla="*/ 922866 w 4978400"/>
              <a:gd name="connsiteY3" fmla="*/ 1151466 h 2624666"/>
              <a:gd name="connsiteX4" fmla="*/ 1532466 w 4978400"/>
              <a:gd name="connsiteY4" fmla="*/ 0 h 2624666"/>
              <a:gd name="connsiteX5" fmla="*/ 2607733 w 4978400"/>
              <a:gd name="connsiteY5" fmla="*/ 787400 h 2624666"/>
              <a:gd name="connsiteX6" fmla="*/ 1727200 w 4978400"/>
              <a:gd name="connsiteY6" fmla="*/ 956733 h 2624666"/>
              <a:gd name="connsiteX7" fmla="*/ 3081866 w 4978400"/>
              <a:gd name="connsiteY7" fmla="*/ 1397000 h 2624666"/>
              <a:gd name="connsiteX8" fmla="*/ 3615266 w 4978400"/>
              <a:gd name="connsiteY8" fmla="*/ 16933 h 2624666"/>
              <a:gd name="connsiteX9" fmla="*/ 4978400 w 4978400"/>
              <a:gd name="connsiteY9" fmla="*/ 1117600 h 2624666"/>
              <a:gd name="connsiteX10" fmla="*/ 3937000 w 4978400"/>
              <a:gd name="connsiteY10" fmla="*/ 1151466 h 2624666"/>
              <a:gd name="connsiteX11" fmla="*/ 3683000 w 4978400"/>
              <a:gd name="connsiteY11" fmla="*/ 2150533 h 2624666"/>
              <a:gd name="connsiteX12" fmla="*/ 4411133 w 4978400"/>
              <a:gd name="connsiteY12" fmla="*/ 1693333 h 2624666"/>
              <a:gd name="connsiteX13" fmla="*/ 4580466 w 4978400"/>
              <a:gd name="connsiteY13" fmla="*/ 2438400 h 2624666"/>
              <a:gd name="connsiteX14" fmla="*/ 2751666 w 4978400"/>
              <a:gd name="connsiteY14" fmla="*/ 2624666 h 2624666"/>
              <a:gd name="connsiteX15" fmla="*/ 2438400 w 4978400"/>
              <a:gd name="connsiteY15" fmla="*/ 2048933 h 2624666"/>
              <a:gd name="connsiteX16" fmla="*/ 1032933 w 4978400"/>
              <a:gd name="connsiteY16" fmla="*/ 2480733 h 262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78400" h="2624666">
                <a:moveTo>
                  <a:pt x="1032933" y="2480733"/>
                </a:moveTo>
                <a:lnTo>
                  <a:pt x="0" y="1879600"/>
                </a:lnTo>
                <a:lnTo>
                  <a:pt x="287866" y="795866"/>
                </a:lnTo>
                <a:lnTo>
                  <a:pt x="922866" y="1151466"/>
                </a:lnTo>
                <a:lnTo>
                  <a:pt x="1532466" y="0"/>
                </a:lnTo>
                <a:lnTo>
                  <a:pt x="2607733" y="787400"/>
                </a:lnTo>
                <a:lnTo>
                  <a:pt x="1727200" y="956733"/>
                </a:lnTo>
                <a:lnTo>
                  <a:pt x="3081866" y="1397000"/>
                </a:lnTo>
                <a:lnTo>
                  <a:pt x="3615266" y="16933"/>
                </a:lnTo>
                <a:lnTo>
                  <a:pt x="4978400" y="1117600"/>
                </a:lnTo>
                <a:lnTo>
                  <a:pt x="3937000" y="1151466"/>
                </a:lnTo>
                <a:lnTo>
                  <a:pt x="3683000" y="2150533"/>
                </a:lnTo>
                <a:lnTo>
                  <a:pt x="4411133" y="1693333"/>
                </a:lnTo>
                <a:lnTo>
                  <a:pt x="4580466" y="2438400"/>
                </a:lnTo>
                <a:lnTo>
                  <a:pt x="2751666" y="2624666"/>
                </a:lnTo>
                <a:lnTo>
                  <a:pt x="2438400" y="2048933"/>
                </a:lnTo>
                <a:lnTo>
                  <a:pt x="1032933" y="2480733"/>
                </a:lnTo>
                <a:close/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83430" y="4580475"/>
            <a:ext cx="2071702" cy="18573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/>
          <p:cNvCxnSpPr/>
          <p:nvPr/>
        </p:nvCxnSpPr>
        <p:spPr bwMode="auto">
          <a:xfrm rot="5400000" flipH="1" flipV="1">
            <a:off x="2143108" y="4929198"/>
            <a:ext cx="2286016" cy="4286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/>
          <p:cNvCxnSpPr/>
          <p:nvPr/>
        </p:nvCxnSpPr>
        <p:spPr bwMode="auto">
          <a:xfrm flipV="1">
            <a:off x="2214546" y="5072074"/>
            <a:ext cx="2071702" cy="9286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 rot="5400000" flipH="1" flipV="1">
            <a:off x="4071934" y="4500570"/>
            <a:ext cx="2071702" cy="13573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 rot="16200000" flipH="1">
            <a:off x="4071934" y="5643578"/>
            <a:ext cx="1285884" cy="2857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/>
          <p:cNvCxnSpPr>
            <a:stCxn id="6" idx="15"/>
            <a:endCxn id="6" idx="7"/>
          </p:cNvCxnSpPr>
          <p:nvPr/>
        </p:nvCxnSpPr>
        <p:spPr bwMode="auto">
          <a:xfrm flipV="1">
            <a:off x="4246578" y="5254628"/>
            <a:ext cx="643466" cy="6519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连接符 21"/>
          <p:cNvCxnSpPr>
            <a:stCxn id="6" idx="3"/>
          </p:cNvCxnSpPr>
          <p:nvPr/>
        </p:nvCxnSpPr>
        <p:spPr bwMode="auto">
          <a:xfrm>
            <a:off x="2731044" y="5009094"/>
            <a:ext cx="912262" cy="1063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rot="16200000" flipH="1">
            <a:off x="1754448" y="5317857"/>
            <a:ext cx="1175269" cy="68370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/>
          <p:cNvCxnSpPr>
            <a:stCxn id="6" idx="15"/>
          </p:cNvCxnSpPr>
          <p:nvPr/>
        </p:nvCxnSpPr>
        <p:spPr bwMode="auto">
          <a:xfrm>
            <a:off x="4246578" y="5906561"/>
            <a:ext cx="1682744" cy="4513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连接符 29"/>
          <p:cNvCxnSpPr>
            <a:stCxn id="6" idx="11"/>
          </p:cNvCxnSpPr>
          <p:nvPr/>
        </p:nvCxnSpPr>
        <p:spPr bwMode="auto">
          <a:xfrm flipH="1" flipV="1">
            <a:off x="5214942" y="4429132"/>
            <a:ext cx="276236" cy="15790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2571736" y="5429264"/>
            <a:ext cx="164307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V="1">
            <a:off x="4500562" y="5929330"/>
            <a:ext cx="1785950" cy="4286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接连接符 47"/>
          <p:cNvCxnSpPr>
            <a:endCxn id="6" idx="12"/>
          </p:cNvCxnSpPr>
          <p:nvPr/>
        </p:nvCxnSpPr>
        <p:spPr bwMode="auto">
          <a:xfrm flipV="1">
            <a:off x="5342470" y="5550961"/>
            <a:ext cx="876840" cy="8752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D13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40" grpId="0" animBg="1"/>
      <p:bldP spid="39" grpId="0" animBg="1"/>
      <p:bldP spid="37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</a:t>
            </a:r>
            <a:endParaRPr 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571472" y="1571613"/>
          <a:ext cx="7715304" cy="3467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1928826"/>
                <a:gridCol w="1500198"/>
                <a:gridCol w="1928826"/>
              </a:tblGrid>
              <a:tr h="59074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 structures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preprocessing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Query time</a:t>
                      </a:r>
                      <a:endParaRPr lang="en-US" sz="2000" dirty="0"/>
                    </a:p>
                  </a:txBody>
                  <a:tcPr/>
                </a:tc>
              </a:tr>
              <a:tr h="40387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Bose et</a:t>
                      </a:r>
                      <a:r>
                        <a:rPr lang="en-US" sz="2000" baseline="0" dirty="0" smtClean="0"/>
                        <a:t> al. 02’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3</a:t>
                      </a:r>
                      <a:r>
                        <a:rPr lang="en-US" sz="2000" baseline="0" dirty="0" smtClean="0"/>
                        <a:t> log n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3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O(</a:t>
                      </a:r>
                      <a:r>
                        <a:rPr lang="en-US" sz="2000" dirty="0" err="1" smtClean="0"/>
                        <a:t>klog</a:t>
                      </a:r>
                      <a:r>
                        <a:rPr lang="en-US" sz="2000" baseline="0" dirty="0" smtClean="0"/>
                        <a:t> n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59074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Aronov</a:t>
                      </a:r>
                      <a:r>
                        <a:rPr lang="en-US" sz="2000" dirty="0" smtClean="0"/>
                        <a:t> et al. 02’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log n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O(klog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n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59074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Bygi</a:t>
                      </a:r>
                      <a:r>
                        <a:rPr lang="en-US" sz="2000" dirty="0" smtClean="0"/>
                        <a:t> and </a:t>
                      </a:r>
                      <a:r>
                        <a:rPr lang="en-US" sz="2000" dirty="0" err="1" smtClean="0"/>
                        <a:t>Ghodsi</a:t>
                      </a:r>
                      <a:r>
                        <a:rPr lang="en-US" sz="2000" dirty="0" smtClean="0"/>
                        <a:t> 11’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3</a:t>
                      </a:r>
                      <a:r>
                        <a:rPr lang="en-US" sz="2000" baseline="0" dirty="0" smtClean="0"/>
                        <a:t> log n</a:t>
                      </a:r>
                      <a:r>
                        <a:rPr lang="en-US" sz="20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3</a:t>
                      </a:r>
                      <a:r>
                        <a:rPr lang="en-US" sz="20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</a:t>
                      </a:r>
                      <a:r>
                        <a:rPr lang="en-US" sz="2000" dirty="0" err="1" smtClean="0"/>
                        <a:t>k+log</a:t>
                      </a:r>
                      <a:r>
                        <a:rPr lang="en-US" sz="2000" baseline="0" dirty="0" smtClean="0"/>
                        <a:t> n</a:t>
                      </a:r>
                      <a:r>
                        <a:rPr lang="en-US" sz="2000" dirty="0" smtClean="0"/>
                        <a:t>)</a:t>
                      </a:r>
                    </a:p>
                  </a:txBody>
                  <a:tcPr/>
                </a:tc>
              </a:tr>
              <a:tr h="59074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Our</a:t>
                      </a:r>
                      <a:r>
                        <a:rPr lang="en-US" sz="1800" baseline="0" dirty="0" smtClean="0">
                          <a:solidFill>
                            <a:srgbClr val="00B050"/>
                          </a:solidFill>
                        </a:rPr>
                        <a:t> Recent Result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O(</a:t>
                      </a:r>
                      <a:r>
                        <a:rPr lang="en-US" sz="2000" dirty="0" err="1" smtClean="0">
                          <a:solidFill>
                            <a:srgbClr val="00B050"/>
                          </a:solidFill>
                        </a:rPr>
                        <a:t>klog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</a:rPr>
                        <a:t> n</a:t>
                      </a:r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</a:txBody>
                  <a:tcPr/>
                </a:tc>
              </a:tr>
              <a:tr h="590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Result 2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O(n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O(n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k+log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500066" y="5429264"/>
            <a:ext cx="7786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400" dirty="0" smtClean="0">
                <a:solidFill>
                  <a:srgbClr val="FF0000"/>
                </a:solidFill>
              </a:rPr>
              <a:t>Open problem:  </a:t>
            </a:r>
            <a:r>
              <a:rPr lang="en-US" sz="2400" dirty="0" smtClean="0"/>
              <a:t>are there sub-cubic data structures for </a:t>
            </a:r>
          </a:p>
          <a:p>
            <a:pPr marL="342900" indent="-342900"/>
            <a:r>
              <a:rPr lang="en-US" sz="2400" dirty="0" smtClean="0"/>
              <a:t>O(k + log n) time query?</a:t>
            </a:r>
          </a:p>
        </p:txBody>
      </p:sp>
    </p:spTree>
  </p:cSld>
  <p:clrMapOvr>
    <a:masterClrMapping/>
  </p:clrMapOvr>
  <p:transition advTm="72618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Thank you</a:t>
            </a:r>
            <a:endParaRPr 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2" algn="ctr"/>
            <a:r>
              <a:rPr lang="en-US" sz="3200" dirty="0" smtClean="0"/>
              <a:t>Questions?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 of line segments</a:t>
            </a:r>
            <a:endParaRPr lang="en-US" dirty="0"/>
          </a:p>
        </p:txBody>
      </p:sp>
      <p:sp>
        <p:nvSpPr>
          <p:cNvPr id="4" name="任意多边形 3"/>
          <p:cNvSpPr/>
          <p:nvPr/>
        </p:nvSpPr>
        <p:spPr bwMode="auto">
          <a:xfrm>
            <a:off x="1571604" y="1928802"/>
            <a:ext cx="5857916" cy="4143404"/>
          </a:xfrm>
          <a:custGeom>
            <a:avLst/>
            <a:gdLst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448733 w 4817533"/>
              <a:gd name="connsiteY6" fmla="*/ 1329266 h 2887133"/>
              <a:gd name="connsiteX7" fmla="*/ 0 w 4817533"/>
              <a:gd name="connsiteY7" fmla="*/ 2286000 h 2887133"/>
              <a:gd name="connsiteX8" fmla="*/ 1253066 w 4817533"/>
              <a:gd name="connsiteY8" fmla="*/ 2294466 h 2887133"/>
              <a:gd name="connsiteX9" fmla="*/ 1413933 w 4817533"/>
              <a:gd name="connsiteY9" fmla="*/ 1684866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413933 w 4817533"/>
              <a:gd name="connsiteY8" fmla="*/ 1684866 h 2887133"/>
              <a:gd name="connsiteX9" fmla="*/ 2641600 w 4817533"/>
              <a:gd name="connsiteY9" fmla="*/ 2048933 h 2887133"/>
              <a:gd name="connsiteX10" fmla="*/ 1905000 w 4817533"/>
              <a:gd name="connsiteY10" fmla="*/ 2887133 h 2887133"/>
              <a:gd name="connsiteX11" fmla="*/ 3522133 w 4817533"/>
              <a:gd name="connsiteY11" fmla="*/ 2599266 h 2887133"/>
              <a:gd name="connsiteX12" fmla="*/ 3242733 w 4817533"/>
              <a:gd name="connsiteY12" fmla="*/ 1600200 h 2887133"/>
              <a:gd name="connsiteX13" fmla="*/ 4817533 w 4817533"/>
              <a:gd name="connsiteY13" fmla="*/ 558800 h 2887133"/>
              <a:gd name="connsiteX14" fmla="*/ 3115733 w 4817533"/>
              <a:gd name="connsiteY14" fmla="*/ 905933 h 2887133"/>
              <a:gd name="connsiteX15" fmla="*/ 2683933 w 4817533"/>
              <a:gd name="connsiteY15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413933 w 4817533"/>
              <a:gd name="connsiteY8" fmla="*/ 1684866 h 2887133"/>
              <a:gd name="connsiteX9" fmla="*/ 1611623 w 4817533"/>
              <a:gd name="connsiteY9" fmla="*/ 1334321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112810 w 4817533"/>
              <a:gd name="connsiteY8" fmla="*/ 1787960 h 2887133"/>
              <a:gd name="connsiteX9" fmla="*/ 1611623 w 4817533"/>
              <a:gd name="connsiteY9" fmla="*/ 1334321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17533" h="2887133">
                <a:moveTo>
                  <a:pt x="2683933" y="194733"/>
                </a:moveTo>
                <a:lnTo>
                  <a:pt x="2015066" y="1066800"/>
                </a:lnTo>
                <a:lnTo>
                  <a:pt x="1456266" y="330200"/>
                </a:lnTo>
                <a:lnTo>
                  <a:pt x="787400" y="685800"/>
                </a:lnTo>
                <a:lnTo>
                  <a:pt x="1151466" y="0"/>
                </a:lnTo>
                <a:lnTo>
                  <a:pt x="118533" y="660400"/>
                </a:lnTo>
                <a:lnTo>
                  <a:pt x="0" y="2286000"/>
                </a:lnTo>
                <a:lnTo>
                  <a:pt x="1253066" y="2294466"/>
                </a:lnTo>
                <a:lnTo>
                  <a:pt x="1112810" y="1787960"/>
                </a:lnTo>
                <a:lnTo>
                  <a:pt x="1611623" y="1334321"/>
                </a:lnTo>
                <a:lnTo>
                  <a:pt x="2641600" y="2048933"/>
                </a:lnTo>
                <a:lnTo>
                  <a:pt x="1905000" y="2887133"/>
                </a:lnTo>
                <a:lnTo>
                  <a:pt x="3522133" y="2599266"/>
                </a:lnTo>
                <a:lnTo>
                  <a:pt x="3242733" y="1600200"/>
                </a:lnTo>
                <a:lnTo>
                  <a:pt x="4817533" y="558800"/>
                </a:lnTo>
                <a:lnTo>
                  <a:pt x="3115733" y="905933"/>
                </a:lnTo>
                <a:lnTo>
                  <a:pt x="2683933" y="194733"/>
                </a:lnTo>
                <a:close/>
              </a:path>
            </a:pathLst>
          </a:custGeom>
          <a:solidFill>
            <a:schemeClr val="bg1"/>
          </a:solidFill>
          <a:ln w="38100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5072066" y="5059932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1984" y="48456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3000364" y="3500438"/>
            <a:ext cx="1214446" cy="2857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/>
          <p:cNvCxnSpPr>
            <a:endCxn id="6" idx="0"/>
          </p:cNvCxnSpPr>
          <p:nvPr/>
        </p:nvCxnSpPr>
        <p:spPr bwMode="auto">
          <a:xfrm rot="16200000" flipH="1">
            <a:off x="3881550" y="3833697"/>
            <a:ext cx="1345180" cy="11072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椭圆 14"/>
          <p:cNvSpPr/>
          <p:nvPr/>
        </p:nvSpPr>
        <p:spPr bwMode="auto">
          <a:xfrm>
            <a:off x="2714612" y="4714884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4530" y="450057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8" name="直接连接符 17"/>
          <p:cNvCxnSpPr>
            <a:stCxn id="15" idx="3"/>
          </p:cNvCxnSpPr>
          <p:nvPr/>
        </p:nvCxnSpPr>
        <p:spPr bwMode="auto">
          <a:xfrm rot="5400000" flipH="1" flipV="1">
            <a:off x="2367884" y="3929066"/>
            <a:ext cx="1203984" cy="4896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370474" y="3273982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7158" y="6286520"/>
            <a:ext cx="3630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Both p and q are </a:t>
            </a:r>
            <a:r>
              <a:rPr lang="en-US" dirty="0" smtClean="0">
                <a:solidFill>
                  <a:srgbClr val="FF0000"/>
                </a:solidFill>
              </a:rPr>
              <a:t>(weakly) visible </a:t>
            </a:r>
            <a:r>
              <a:rPr lang="en-US" dirty="0" smtClean="0"/>
              <a:t>to 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75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5" grpId="0" animBg="1"/>
      <p:bldP spid="16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 13"/>
          <p:cNvSpPr/>
          <p:nvPr/>
        </p:nvSpPr>
        <p:spPr bwMode="auto">
          <a:xfrm>
            <a:off x="1588538" y="2768091"/>
            <a:ext cx="5850467" cy="3564466"/>
          </a:xfrm>
          <a:custGeom>
            <a:avLst/>
            <a:gdLst>
              <a:gd name="connsiteX0" fmla="*/ 939800 w 5850467"/>
              <a:gd name="connsiteY0" fmla="*/ 702733 h 3564466"/>
              <a:gd name="connsiteX1" fmla="*/ 635000 w 5850467"/>
              <a:gd name="connsiteY1" fmla="*/ 313266 h 3564466"/>
              <a:gd name="connsiteX2" fmla="*/ 143934 w 5850467"/>
              <a:gd name="connsiteY2" fmla="*/ 668866 h 3564466"/>
              <a:gd name="connsiteX3" fmla="*/ 0 w 5850467"/>
              <a:gd name="connsiteY3" fmla="*/ 3005666 h 3564466"/>
              <a:gd name="connsiteX4" fmla="*/ 1286934 w 5850467"/>
              <a:gd name="connsiteY4" fmla="*/ 3022600 h 3564466"/>
              <a:gd name="connsiteX5" fmla="*/ 1337734 w 5850467"/>
              <a:gd name="connsiteY5" fmla="*/ 2294466 h 3564466"/>
              <a:gd name="connsiteX6" fmla="*/ 1938867 w 5850467"/>
              <a:gd name="connsiteY6" fmla="*/ 1659466 h 3564466"/>
              <a:gd name="connsiteX7" fmla="*/ 3208867 w 5850467"/>
              <a:gd name="connsiteY7" fmla="*/ 2667000 h 3564466"/>
              <a:gd name="connsiteX8" fmla="*/ 3742267 w 5850467"/>
              <a:gd name="connsiteY8" fmla="*/ 3564466 h 3564466"/>
              <a:gd name="connsiteX9" fmla="*/ 4258734 w 5850467"/>
              <a:gd name="connsiteY9" fmla="*/ 3437466 h 3564466"/>
              <a:gd name="connsiteX10" fmla="*/ 3928534 w 5850467"/>
              <a:gd name="connsiteY10" fmla="*/ 2032000 h 3564466"/>
              <a:gd name="connsiteX11" fmla="*/ 5850467 w 5850467"/>
              <a:gd name="connsiteY11" fmla="*/ 516466 h 3564466"/>
              <a:gd name="connsiteX12" fmla="*/ 3767667 w 5850467"/>
              <a:gd name="connsiteY12" fmla="*/ 1032933 h 3564466"/>
              <a:gd name="connsiteX13" fmla="*/ 3242734 w 5850467"/>
              <a:gd name="connsiteY13" fmla="*/ 0 h 3564466"/>
              <a:gd name="connsiteX14" fmla="*/ 2421467 w 5850467"/>
              <a:gd name="connsiteY14" fmla="*/ 1261533 h 3564466"/>
              <a:gd name="connsiteX15" fmla="*/ 1769534 w 5850467"/>
              <a:gd name="connsiteY15" fmla="*/ 220133 h 3564466"/>
              <a:gd name="connsiteX16" fmla="*/ 939800 w 5850467"/>
              <a:gd name="connsiteY16" fmla="*/ 702733 h 356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50467" h="3564466">
                <a:moveTo>
                  <a:pt x="939800" y="702733"/>
                </a:moveTo>
                <a:lnTo>
                  <a:pt x="635000" y="313266"/>
                </a:lnTo>
                <a:lnTo>
                  <a:pt x="143934" y="668866"/>
                </a:lnTo>
                <a:lnTo>
                  <a:pt x="0" y="3005666"/>
                </a:lnTo>
                <a:lnTo>
                  <a:pt x="1286934" y="3022600"/>
                </a:lnTo>
                <a:lnTo>
                  <a:pt x="1337734" y="2294466"/>
                </a:lnTo>
                <a:lnTo>
                  <a:pt x="1938867" y="1659466"/>
                </a:lnTo>
                <a:lnTo>
                  <a:pt x="3208867" y="2667000"/>
                </a:lnTo>
                <a:lnTo>
                  <a:pt x="3742267" y="3564466"/>
                </a:lnTo>
                <a:lnTo>
                  <a:pt x="4258734" y="3437466"/>
                </a:lnTo>
                <a:lnTo>
                  <a:pt x="3928534" y="2032000"/>
                </a:lnTo>
                <a:lnTo>
                  <a:pt x="5850467" y="516466"/>
                </a:lnTo>
                <a:lnTo>
                  <a:pt x="3767667" y="1032933"/>
                </a:lnTo>
                <a:lnTo>
                  <a:pt x="3242734" y="0"/>
                </a:lnTo>
                <a:lnTo>
                  <a:pt x="2421467" y="1261533"/>
                </a:lnTo>
                <a:lnTo>
                  <a:pt x="1769534" y="220133"/>
                </a:lnTo>
                <a:lnTo>
                  <a:pt x="939800" y="702733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任意多边形 3"/>
          <p:cNvSpPr/>
          <p:nvPr/>
        </p:nvSpPr>
        <p:spPr bwMode="auto">
          <a:xfrm>
            <a:off x="1571604" y="2500306"/>
            <a:ext cx="5857916" cy="4143404"/>
          </a:xfrm>
          <a:custGeom>
            <a:avLst/>
            <a:gdLst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448733 w 4817533"/>
              <a:gd name="connsiteY6" fmla="*/ 1329266 h 2887133"/>
              <a:gd name="connsiteX7" fmla="*/ 0 w 4817533"/>
              <a:gd name="connsiteY7" fmla="*/ 2286000 h 2887133"/>
              <a:gd name="connsiteX8" fmla="*/ 1253066 w 4817533"/>
              <a:gd name="connsiteY8" fmla="*/ 2294466 h 2887133"/>
              <a:gd name="connsiteX9" fmla="*/ 1413933 w 4817533"/>
              <a:gd name="connsiteY9" fmla="*/ 1684866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413933 w 4817533"/>
              <a:gd name="connsiteY8" fmla="*/ 1684866 h 2887133"/>
              <a:gd name="connsiteX9" fmla="*/ 2641600 w 4817533"/>
              <a:gd name="connsiteY9" fmla="*/ 2048933 h 2887133"/>
              <a:gd name="connsiteX10" fmla="*/ 1905000 w 4817533"/>
              <a:gd name="connsiteY10" fmla="*/ 2887133 h 2887133"/>
              <a:gd name="connsiteX11" fmla="*/ 3522133 w 4817533"/>
              <a:gd name="connsiteY11" fmla="*/ 2599266 h 2887133"/>
              <a:gd name="connsiteX12" fmla="*/ 3242733 w 4817533"/>
              <a:gd name="connsiteY12" fmla="*/ 1600200 h 2887133"/>
              <a:gd name="connsiteX13" fmla="*/ 4817533 w 4817533"/>
              <a:gd name="connsiteY13" fmla="*/ 558800 h 2887133"/>
              <a:gd name="connsiteX14" fmla="*/ 3115733 w 4817533"/>
              <a:gd name="connsiteY14" fmla="*/ 905933 h 2887133"/>
              <a:gd name="connsiteX15" fmla="*/ 2683933 w 4817533"/>
              <a:gd name="connsiteY15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413933 w 4817533"/>
              <a:gd name="connsiteY8" fmla="*/ 1684866 h 2887133"/>
              <a:gd name="connsiteX9" fmla="*/ 1611623 w 4817533"/>
              <a:gd name="connsiteY9" fmla="*/ 1334321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112810 w 4817533"/>
              <a:gd name="connsiteY8" fmla="*/ 1787960 h 2887133"/>
              <a:gd name="connsiteX9" fmla="*/ 1611623 w 4817533"/>
              <a:gd name="connsiteY9" fmla="*/ 1334321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17533" h="2887133">
                <a:moveTo>
                  <a:pt x="2683933" y="194733"/>
                </a:moveTo>
                <a:lnTo>
                  <a:pt x="2015066" y="1066800"/>
                </a:lnTo>
                <a:lnTo>
                  <a:pt x="1456266" y="330200"/>
                </a:lnTo>
                <a:lnTo>
                  <a:pt x="787400" y="685800"/>
                </a:lnTo>
                <a:lnTo>
                  <a:pt x="1151466" y="0"/>
                </a:lnTo>
                <a:lnTo>
                  <a:pt x="118533" y="660400"/>
                </a:lnTo>
                <a:lnTo>
                  <a:pt x="0" y="2286000"/>
                </a:lnTo>
                <a:lnTo>
                  <a:pt x="1253066" y="2294466"/>
                </a:lnTo>
                <a:lnTo>
                  <a:pt x="1112810" y="1787960"/>
                </a:lnTo>
                <a:lnTo>
                  <a:pt x="1611623" y="1334321"/>
                </a:lnTo>
                <a:lnTo>
                  <a:pt x="2641600" y="2048933"/>
                </a:lnTo>
                <a:lnTo>
                  <a:pt x="1905000" y="2887133"/>
                </a:lnTo>
                <a:lnTo>
                  <a:pt x="3522133" y="2599266"/>
                </a:lnTo>
                <a:lnTo>
                  <a:pt x="3242733" y="1600200"/>
                </a:lnTo>
                <a:lnTo>
                  <a:pt x="4817533" y="558800"/>
                </a:lnTo>
                <a:lnTo>
                  <a:pt x="3115733" y="905933"/>
                </a:lnTo>
                <a:lnTo>
                  <a:pt x="2683933" y="194733"/>
                </a:lnTo>
                <a:close/>
              </a:path>
            </a:pathLst>
          </a:custGeom>
          <a:noFill/>
          <a:ln w="38100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(Weak) visibility polygons</a:t>
            </a:r>
            <a:endParaRPr lang="en-US" dirty="0"/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78800" cy="459486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visibility polygon </a:t>
            </a:r>
            <a:r>
              <a:rPr lang="en-US" dirty="0" smtClean="0"/>
              <a:t>of s: the set of points visible to s</a:t>
            </a:r>
            <a:endParaRPr lang="en-US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3000364" y="4071942"/>
            <a:ext cx="1214446" cy="2857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370474" y="3845486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191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 13"/>
          <p:cNvSpPr/>
          <p:nvPr/>
        </p:nvSpPr>
        <p:spPr bwMode="auto">
          <a:xfrm>
            <a:off x="1588538" y="2988224"/>
            <a:ext cx="5136055" cy="2802467"/>
          </a:xfrm>
          <a:custGeom>
            <a:avLst/>
            <a:gdLst>
              <a:gd name="connsiteX0" fmla="*/ 939800 w 5850467"/>
              <a:gd name="connsiteY0" fmla="*/ 702733 h 3564466"/>
              <a:gd name="connsiteX1" fmla="*/ 635000 w 5850467"/>
              <a:gd name="connsiteY1" fmla="*/ 313266 h 3564466"/>
              <a:gd name="connsiteX2" fmla="*/ 143934 w 5850467"/>
              <a:gd name="connsiteY2" fmla="*/ 668866 h 3564466"/>
              <a:gd name="connsiteX3" fmla="*/ 0 w 5850467"/>
              <a:gd name="connsiteY3" fmla="*/ 3005666 h 3564466"/>
              <a:gd name="connsiteX4" fmla="*/ 1286934 w 5850467"/>
              <a:gd name="connsiteY4" fmla="*/ 3022600 h 3564466"/>
              <a:gd name="connsiteX5" fmla="*/ 1337734 w 5850467"/>
              <a:gd name="connsiteY5" fmla="*/ 2294466 h 3564466"/>
              <a:gd name="connsiteX6" fmla="*/ 1938867 w 5850467"/>
              <a:gd name="connsiteY6" fmla="*/ 1659466 h 3564466"/>
              <a:gd name="connsiteX7" fmla="*/ 3208867 w 5850467"/>
              <a:gd name="connsiteY7" fmla="*/ 2667000 h 3564466"/>
              <a:gd name="connsiteX8" fmla="*/ 3742267 w 5850467"/>
              <a:gd name="connsiteY8" fmla="*/ 3564466 h 3564466"/>
              <a:gd name="connsiteX9" fmla="*/ 4258734 w 5850467"/>
              <a:gd name="connsiteY9" fmla="*/ 3437466 h 3564466"/>
              <a:gd name="connsiteX10" fmla="*/ 3928534 w 5850467"/>
              <a:gd name="connsiteY10" fmla="*/ 2032000 h 3564466"/>
              <a:gd name="connsiteX11" fmla="*/ 5850467 w 5850467"/>
              <a:gd name="connsiteY11" fmla="*/ 516466 h 3564466"/>
              <a:gd name="connsiteX12" fmla="*/ 3767667 w 5850467"/>
              <a:gd name="connsiteY12" fmla="*/ 1032933 h 3564466"/>
              <a:gd name="connsiteX13" fmla="*/ 3242734 w 5850467"/>
              <a:gd name="connsiteY13" fmla="*/ 0 h 3564466"/>
              <a:gd name="connsiteX14" fmla="*/ 2421467 w 5850467"/>
              <a:gd name="connsiteY14" fmla="*/ 1261533 h 3564466"/>
              <a:gd name="connsiteX15" fmla="*/ 1769534 w 5850467"/>
              <a:gd name="connsiteY15" fmla="*/ 220133 h 3564466"/>
              <a:gd name="connsiteX16" fmla="*/ 939800 w 5850467"/>
              <a:gd name="connsiteY16" fmla="*/ 702733 h 3564466"/>
              <a:gd name="connsiteX0" fmla="*/ 939800 w 5850467"/>
              <a:gd name="connsiteY0" fmla="*/ 702733 h 3437466"/>
              <a:gd name="connsiteX1" fmla="*/ 635000 w 5850467"/>
              <a:gd name="connsiteY1" fmla="*/ 313266 h 3437466"/>
              <a:gd name="connsiteX2" fmla="*/ 143934 w 5850467"/>
              <a:gd name="connsiteY2" fmla="*/ 668866 h 3437466"/>
              <a:gd name="connsiteX3" fmla="*/ 0 w 5850467"/>
              <a:gd name="connsiteY3" fmla="*/ 3005666 h 3437466"/>
              <a:gd name="connsiteX4" fmla="*/ 1286934 w 5850467"/>
              <a:gd name="connsiteY4" fmla="*/ 3022600 h 3437466"/>
              <a:gd name="connsiteX5" fmla="*/ 1337734 w 5850467"/>
              <a:gd name="connsiteY5" fmla="*/ 2294466 h 3437466"/>
              <a:gd name="connsiteX6" fmla="*/ 1938867 w 5850467"/>
              <a:gd name="connsiteY6" fmla="*/ 1659466 h 3437466"/>
              <a:gd name="connsiteX7" fmla="*/ 3208867 w 5850467"/>
              <a:gd name="connsiteY7" fmla="*/ 2667000 h 3437466"/>
              <a:gd name="connsiteX8" fmla="*/ 4242301 w 5850467"/>
              <a:gd name="connsiteY8" fmla="*/ 3421566 h 3437466"/>
              <a:gd name="connsiteX9" fmla="*/ 4258734 w 5850467"/>
              <a:gd name="connsiteY9" fmla="*/ 3437466 h 3437466"/>
              <a:gd name="connsiteX10" fmla="*/ 3928534 w 5850467"/>
              <a:gd name="connsiteY10" fmla="*/ 2032000 h 3437466"/>
              <a:gd name="connsiteX11" fmla="*/ 5850467 w 5850467"/>
              <a:gd name="connsiteY11" fmla="*/ 516466 h 3437466"/>
              <a:gd name="connsiteX12" fmla="*/ 3767667 w 5850467"/>
              <a:gd name="connsiteY12" fmla="*/ 1032933 h 3437466"/>
              <a:gd name="connsiteX13" fmla="*/ 3242734 w 5850467"/>
              <a:gd name="connsiteY13" fmla="*/ 0 h 3437466"/>
              <a:gd name="connsiteX14" fmla="*/ 2421467 w 5850467"/>
              <a:gd name="connsiteY14" fmla="*/ 1261533 h 3437466"/>
              <a:gd name="connsiteX15" fmla="*/ 1769534 w 5850467"/>
              <a:gd name="connsiteY15" fmla="*/ 220133 h 3437466"/>
              <a:gd name="connsiteX16" fmla="*/ 939800 w 5850467"/>
              <a:gd name="connsiteY16" fmla="*/ 702733 h 3437466"/>
              <a:gd name="connsiteX0" fmla="*/ 939800 w 5850467"/>
              <a:gd name="connsiteY0" fmla="*/ 702733 h 3421566"/>
              <a:gd name="connsiteX1" fmla="*/ 635000 w 5850467"/>
              <a:gd name="connsiteY1" fmla="*/ 313266 h 3421566"/>
              <a:gd name="connsiteX2" fmla="*/ 143934 w 5850467"/>
              <a:gd name="connsiteY2" fmla="*/ 668866 h 3421566"/>
              <a:gd name="connsiteX3" fmla="*/ 0 w 5850467"/>
              <a:gd name="connsiteY3" fmla="*/ 3005666 h 3421566"/>
              <a:gd name="connsiteX4" fmla="*/ 1286934 w 5850467"/>
              <a:gd name="connsiteY4" fmla="*/ 3022600 h 3421566"/>
              <a:gd name="connsiteX5" fmla="*/ 1337734 w 5850467"/>
              <a:gd name="connsiteY5" fmla="*/ 2294466 h 3421566"/>
              <a:gd name="connsiteX6" fmla="*/ 1938867 w 5850467"/>
              <a:gd name="connsiteY6" fmla="*/ 1659466 h 3421566"/>
              <a:gd name="connsiteX7" fmla="*/ 3208867 w 5850467"/>
              <a:gd name="connsiteY7" fmla="*/ 2667000 h 3421566"/>
              <a:gd name="connsiteX8" fmla="*/ 4242301 w 5850467"/>
              <a:gd name="connsiteY8" fmla="*/ 3421566 h 3421566"/>
              <a:gd name="connsiteX9" fmla="*/ 4115826 w 5850467"/>
              <a:gd name="connsiteY9" fmla="*/ 2937376 h 3421566"/>
              <a:gd name="connsiteX10" fmla="*/ 3928534 w 5850467"/>
              <a:gd name="connsiteY10" fmla="*/ 2032000 h 3421566"/>
              <a:gd name="connsiteX11" fmla="*/ 5850467 w 5850467"/>
              <a:gd name="connsiteY11" fmla="*/ 516466 h 3421566"/>
              <a:gd name="connsiteX12" fmla="*/ 3767667 w 5850467"/>
              <a:gd name="connsiteY12" fmla="*/ 1032933 h 3421566"/>
              <a:gd name="connsiteX13" fmla="*/ 3242734 w 5850467"/>
              <a:gd name="connsiteY13" fmla="*/ 0 h 3421566"/>
              <a:gd name="connsiteX14" fmla="*/ 2421467 w 5850467"/>
              <a:gd name="connsiteY14" fmla="*/ 1261533 h 3421566"/>
              <a:gd name="connsiteX15" fmla="*/ 1769534 w 5850467"/>
              <a:gd name="connsiteY15" fmla="*/ 220133 h 3421566"/>
              <a:gd name="connsiteX16" fmla="*/ 939800 w 5850467"/>
              <a:gd name="connsiteY16" fmla="*/ 702733 h 3421566"/>
              <a:gd name="connsiteX0" fmla="*/ 939800 w 5850467"/>
              <a:gd name="connsiteY0" fmla="*/ 702733 h 3421566"/>
              <a:gd name="connsiteX1" fmla="*/ 635000 w 5850467"/>
              <a:gd name="connsiteY1" fmla="*/ 313266 h 3421566"/>
              <a:gd name="connsiteX2" fmla="*/ 143934 w 5850467"/>
              <a:gd name="connsiteY2" fmla="*/ 668866 h 3421566"/>
              <a:gd name="connsiteX3" fmla="*/ 0 w 5850467"/>
              <a:gd name="connsiteY3" fmla="*/ 3005666 h 3421566"/>
              <a:gd name="connsiteX4" fmla="*/ 1286934 w 5850467"/>
              <a:gd name="connsiteY4" fmla="*/ 3022600 h 3421566"/>
              <a:gd name="connsiteX5" fmla="*/ 1337734 w 5850467"/>
              <a:gd name="connsiteY5" fmla="*/ 2294466 h 3421566"/>
              <a:gd name="connsiteX6" fmla="*/ 1938867 w 5850467"/>
              <a:gd name="connsiteY6" fmla="*/ 1659466 h 3421566"/>
              <a:gd name="connsiteX7" fmla="*/ 3208867 w 5850467"/>
              <a:gd name="connsiteY7" fmla="*/ 2667000 h 3421566"/>
              <a:gd name="connsiteX8" fmla="*/ 4242301 w 5850467"/>
              <a:gd name="connsiteY8" fmla="*/ 3421566 h 3421566"/>
              <a:gd name="connsiteX9" fmla="*/ 4115826 w 5850467"/>
              <a:gd name="connsiteY9" fmla="*/ 2937376 h 3421566"/>
              <a:gd name="connsiteX10" fmla="*/ 3928534 w 5850467"/>
              <a:gd name="connsiteY10" fmla="*/ 2032000 h 3421566"/>
              <a:gd name="connsiteX11" fmla="*/ 5850467 w 5850467"/>
              <a:gd name="connsiteY11" fmla="*/ 516466 h 3421566"/>
              <a:gd name="connsiteX12" fmla="*/ 3767667 w 5850467"/>
              <a:gd name="connsiteY12" fmla="*/ 1032933 h 3421566"/>
              <a:gd name="connsiteX13" fmla="*/ 3242734 w 5850467"/>
              <a:gd name="connsiteY13" fmla="*/ 0 h 3421566"/>
              <a:gd name="connsiteX14" fmla="*/ 2421467 w 5850467"/>
              <a:gd name="connsiteY14" fmla="*/ 1261533 h 3421566"/>
              <a:gd name="connsiteX15" fmla="*/ 1769534 w 5850467"/>
              <a:gd name="connsiteY15" fmla="*/ 220133 h 3421566"/>
              <a:gd name="connsiteX16" fmla="*/ 939800 w 5850467"/>
              <a:gd name="connsiteY16" fmla="*/ 702733 h 3421566"/>
              <a:gd name="connsiteX0" fmla="*/ 939800 w 5850467"/>
              <a:gd name="connsiteY0" fmla="*/ 702733 h 3022600"/>
              <a:gd name="connsiteX1" fmla="*/ 635000 w 5850467"/>
              <a:gd name="connsiteY1" fmla="*/ 313266 h 3022600"/>
              <a:gd name="connsiteX2" fmla="*/ 143934 w 5850467"/>
              <a:gd name="connsiteY2" fmla="*/ 668866 h 3022600"/>
              <a:gd name="connsiteX3" fmla="*/ 0 w 5850467"/>
              <a:gd name="connsiteY3" fmla="*/ 3005666 h 3022600"/>
              <a:gd name="connsiteX4" fmla="*/ 1286934 w 5850467"/>
              <a:gd name="connsiteY4" fmla="*/ 3022600 h 3022600"/>
              <a:gd name="connsiteX5" fmla="*/ 1337734 w 5850467"/>
              <a:gd name="connsiteY5" fmla="*/ 2294466 h 3022600"/>
              <a:gd name="connsiteX6" fmla="*/ 1938867 w 5850467"/>
              <a:gd name="connsiteY6" fmla="*/ 1659466 h 3022600"/>
              <a:gd name="connsiteX7" fmla="*/ 3208867 w 5850467"/>
              <a:gd name="connsiteY7" fmla="*/ 2667000 h 3022600"/>
              <a:gd name="connsiteX8" fmla="*/ 4115826 w 5850467"/>
              <a:gd name="connsiteY8" fmla="*/ 2937376 h 3022600"/>
              <a:gd name="connsiteX9" fmla="*/ 3928534 w 5850467"/>
              <a:gd name="connsiteY9" fmla="*/ 2032000 h 3022600"/>
              <a:gd name="connsiteX10" fmla="*/ 5850467 w 5850467"/>
              <a:gd name="connsiteY10" fmla="*/ 516466 h 3022600"/>
              <a:gd name="connsiteX11" fmla="*/ 3767667 w 5850467"/>
              <a:gd name="connsiteY11" fmla="*/ 1032933 h 3022600"/>
              <a:gd name="connsiteX12" fmla="*/ 3242734 w 5850467"/>
              <a:gd name="connsiteY12" fmla="*/ 0 h 3022600"/>
              <a:gd name="connsiteX13" fmla="*/ 2421467 w 5850467"/>
              <a:gd name="connsiteY13" fmla="*/ 1261533 h 3022600"/>
              <a:gd name="connsiteX14" fmla="*/ 1769534 w 5850467"/>
              <a:gd name="connsiteY14" fmla="*/ 220133 h 3022600"/>
              <a:gd name="connsiteX15" fmla="*/ 939800 w 5850467"/>
              <a:gd name="connsiteY15" fmla="*/ 702733 h 3022600"/>
              <a:gd name="connsiteX0" fmla="*/ 939800 w 5850467"/>
              <a:gd name="connsiteY0" fmla="*/ 702733 h 3022600"/>
              <a:gd name="connsiteX1" fmla="*/ 635000 w 5850467"/>
              <a:gd name="connsiteY1" fmla="*/ 313266 h 3022600"/>
              <a:gd name="connsiteX2" fmla="*/ 143934 w 5850467"/>
              <a:gd name="connsiteY2" fmla="*/ 668866 h 3022600"/>
              <a:gd name="connsiteX3" fmla="*/ 0 w 5850467"/>
              <a:gd name="connsiteY3" fmla="*/ 3005666 h 3022600"/>
              <a:gd name="connsiteX4" fmla="*/ 1286934 w 5850467"/>
              <a:gd name="connsiteY4" fmla="*/ 3022600 h 3022600"/>
              <a:gd name="connsiteX5" fmla="*/ 1337734 w 5850467"/>
              <a:gd name="connsiteY5" fmla="*/ 2294466 h 3022600"/>
              <a:gd name="connsiteX6" fmla="*/ 1938867 w 5850467"/>
              <a:gd name="connsiteY6" fmla="*/ 1659466 h 3022600"/>
              <a:gd name="connsiteX7" fmla="*/ 4115826 w 5850467"/>
              <a:gd name="connsiteY7" fmla="*/ 2937376 h 3022600"/>
              <a:gd name="connsiteX8" fmla="*/ 3928534 w 5850467"/>
              <a:gd name="connsiteY8" fmla="*/ 2032000 h 3022600"/>
              <a:gd name="connsiteX9" fmla="*/ 5850467 w 5850467"/>
              <a:gd name="connsiteY9" fmla="*/ 516466 h 3022600"/>
              <a:gd name="connsiteX10" fmla="*/ 3767667 w 5850467"/>
              <a:gd name="connsiteY10" fmla="*/ 1032933 h 3022600"/>
              <a:gd name="connsiteX11" fmla="*/ 3242734 w 5850467"/>
              <a:gd name="connsiteY11" fmla="*/ 0 h 3022600"/>
              <a:gd name="connsiteX12" fmla="*/ 2421467 w 5850467"/>
              <a:gd name="connsiteY12" fmla="*/ 1261533 h 3022600"/>
              <a:gd name="connsiteX13" fmla="*/ 1769534 w 5850467"/>
              <a:gd name="connsiteY13" fmla="*/ 220133 h 3022600"/>
              <a:gd name="connsiteX14" fmla="*/ 939800 w 5850467"/>
              <a:gd name="connsiteY14" fmla="*/ 702733 h 3022600"/>
              <a:gd name="connsiteX0" fmla="*/ 939800 w 5850467"/>
              <a:gd name="connsiteY0" fmla="*/ 702733 h 3022600"/>
              <a:gd name="connsiteX1" fmla="*/ 635000 w 5850467"/>
              <a:gd name="connsiteY1" fmla="*/ 313266 h 3022600"/>
              <a:gd name="connsiteX2" fmla="*/ 143934 w 5850467"/>
              <a:gd name="connsiteY2" fmla="*/ 668866 h 3022600"/>
              <a:gd name="connsiteX3" fmla="*/ 0 w 5850467"/>
              <a:gd name="connsiteY3" fmla="*/ 3005666 h 3022600"/>
              <a:gd name="connsiteX4" fmla="*/ 1286934 w 5850467"/>
              <a:gd name="connsiteY4" fmla="*/ 3022600 h 3022600"/>
              <a:gd name="connsiteX5" fmla="*/ 1337734 w 5850467"/>
              <a:gd name="connsiteY5" fmla="*/ 2294466 h 3022600"/>
              <a:gd name="connsiteX6" fmla="*/ 1938867 w 5850467"/>
              <a:gd name="connsiteY6" fmla="*/ 1659466 h 3022600"/>
              <a:gd name="connsiteX7" fmla="*/ 4115826 w 5850467"/>
              <a:gd name="connsiteY7" fmla="*/ 2937376 h 3022600"/>
              <a:gd name="connsiteX8" fmla="*/ 3928534 w 5850467"/>
              <a:gd name="connsiteY8" fmla="*/ 2032000 h 3022600"/>
              <a:gd name="connsiteX9" fmla="*/ 5850467 w 5850467"/>
              <a:gd name="connsiteY9" fmla="*/ 516466 h 3022600"/>
              <a:gd name="connsiteX10" fmla="*/ 3767667 w 5850467"/>
              <a:gd name="connsiteY10" fmla="*/ 1032933 h 3022600"/>
              <a:gd name="connsiteX11" fmla="*/ 3242734 w 5850467"/>
              <a:gd name="connsiteY11" fmla="*/ 0 h 3022600"/>
              <a:gd name="connsiteX12" fmla="*/ 2421467 w 5850467"/>
              <a:gd name="connsiteY12" fmla="*/ 1261533 h 3022600"/>
              <a:gd name="connsiteX13" fmla="*/ 1769534 w 5850467"/>
              <a:gd name="connsiteY13" fmla="*/ 220133 h 3022600"/>
              <a:gd name="connsiteX14" fmla="*/ 939800 w 5850467"/>
              <a:gd name="connsiteY14" fmla="*/ 702733 h 3022600"/>
              <a:gd name="connsiteX0" fmla="*/ 939800 w 5850467"/>
              <a:gd name="connsiteY0" fmla="*/ 702733 h 3022600"/>
              <a:gd name="connsiteX1" fmla="*/ 635000 w 5850467"/>
              <a:gd name="connsiteY1" fmla="*/ 313266 h 3022600"/>
              <a:gd name="connsiteX2" fmla="*/ 143934 w 5850467"/>
              <a:gd name="connsiteY2" fmla="*/ 668866 h 3022600"/>
              <a:gd name="connsiteX3" fmla="*/ 0 w 5850467"/>
              <a:gd name="connsiteY3" fmla="*/ 3005666 h 3022600"/>
              <a:gd name="connsiteX4" fmla="*/ 1286934 w 5850467"/>
              <a:gd name="connsiteY4" fmla="*/ 3022600 h 3022600"/>
              <a:gd name="connsiteX5" fmla="*/ 1337734 w 5850467"/>
              <a:gd name="connsiteY5" fmla="*/ 2294466 h 3022600"/>
              <a:gd name="connsiteX6" fmla="*/ 1938867 w 5850467"/>
              <a:gd name="connsiteY6" fmla="*/ 1659466 h 3022600"/>
              <a:gd name="connsiteX7" fmla="*/ 4115826 w 5850467"/>
              <a:gd name="connsiteY7" fmla="*/ 2937376 h 3022600"/>
              <a:gd name="connsiteX8" fmla="*/ 4092595 w 5850467"/>
              <a:gd name="connsiteY8" fmla="*/ 2921509 h 3022600"/>
              <a:gd name="connsiteX9" fmla="*/ 3928534 w 5850467"/>
              <a:gd name="connsiteY9" fmla="*/ 2032000 h 3022600"/>
              <a:gd name="connsiteX10" fmla="*/ 5850467 w 5850467"/>
              <a:gd name="connsiteY10" fmla="*/ 516466 h 3022600"/>
              <a:gd name="connsiteX11" fmla="*/ 3767667 w 5850467"/>
              <a:gd name="connsiteY11" fmla="*/ 1032933 h 3022600"/>
              <a:gd name="connsiteX12" fmla="*/ 3242734 w 5850467"/>
              <a:gd name="connsiteY12" fmla="*/ 0 h 3022600"/>
              <a:gd name="connsiteX13" fmla="*/ 2421467 w 5850467"/>
              <a:gd name="connsiteY13" fmla="*/ 1261533 h 3022600"/>
              <a:gd name="connsiteX14" fmla="*/ 1769534 w 5850467"/>
              <a:gd name="connsiteY14" fmla="*/ 220133 h 3022600"/>
              <a:gd name="connsiteX15" fmla="*/ 939800 w 5850467"/>
              <a:gd name="connsiteY15" fmla="*/ 702733 h 3022600"/>
              <a:gd name="connsiteX0" fmla="*/ 939800 w 5850467"/>
              <a:gd name="connsiteY0" fmla="*/ 702733 h 3022600"/>
              <a:gd name="connsiteX1" fmla="*/ 635000 w 5850467"/>
              <a:gd name="connsiteY1" fmla="*/ 313266 h 3022600"/>
              <a:gd name="connsiteX2" fmla="*/ 143934 w 5850467"/>
              <a:gd name="connsiteY2" fmla="*/ 668866 h 3022600"/>
              <a:gd name="connsiteX3" fmla="*/ 0 w 5850467"/>
              <a:gd name="connsiteY3" fmla="*/ 3005666 h 3022600"/>
              <a:gd name="connsiteX4" fmla="*/ 1286934 w 5850467"/>
              <a:gd name="connsiteY4" fmla="*/ 3022600 h 3022600"/>
              <a:gd name="connsiteX5" fmla="*/ 1337734 w 5850467"/>
              <a:gd name="connsiteY5" fmla="*/ 2294466 h 3022600"/>
              <a:gd name="connsiteX6" fmla="*/ 1938867 w 5850467"/>
              <a:gd name="connsiteY6" fmla="*/ 1659466 h 3022600"/>
              <a:gd name="connsiteX7" fmla="*/ 4115826 w 5850467"/>
              <a:gd name="connsiteY7" fmla="*/ 2937376 h 3022600"/>
              <a:gd name="connsiteX8" fmla="*/ 4092595 w 5850467"/>
              <a:gd name="connsiteY8" fmla="*/ 2921509 h 3022600"/>
              <a:gd name="connsiteX9" fmla="*/ 3928534 w 5850467"/>
              <a:gd name="connsiteY9" fmla="*/ 2032000 h 3022600"/>
              <a:gd name="connsiteX10" fmla="*/ 5850467 w 5850467"/>
              <a:gd name="connsiteY10" fmla="*/ 516466 h 3022600"/>
              <a:gd name="connsiteX11" fmla="*/ 3767667 w 5850467"/>
              <a:gd name="connsiteY11" fmla="*/ 1032933 h 3022600"/>
              <a:gd name="connsiteX12" fmla="*/ 3242734 w 5850467"/>
              <a:gd name="connsiteY12" fmla="*/ 0 h 3022600"/>
              <a:gd name="connsiteX13" fmla="*/ 2421467 w 5850467"/>
              <a:gd name="connsiteY13" fmla="*/ 1261533 h 3022600"/>
              <a:gd name="connsiteX14" fmla="*/ 1769534 w 5850467"/>
              <a:gd name="connsiteY14" fmla="*/ 220133 h 3022600"/>
              <a:gd name="connsiteX15" fmla="*/ 939800 w 5850467"/>
              <a:gd name="connsiteY15" fmla="*/ 702733 h 3022600"/>
              <a:gd name="connsiteX0" fmla="*/ 939800 w 5850467"/>
              <a:gd name="connsiteY0" fmla="*/ 702733 h 3278675"/>
              <a:gd name="connsiteX1" fmla="*/ 635000 w 5850467"/>
              <a:gd name="connsiteY1" fmla="*/ 313266 h 3278675"/>
              <a:gd name="connsiteX2" fmla="*/ 143934 w 5850467"/>
              <a:gd name="connsiteY2" fmla="*/ 668866 h 3278675"/>
              <a:gd name="connsiteX3" fmla="*/ 0 w 5850467"/>
              <a:gd name="connsiteY3" fmla="*/ 3005666 h 3278675"/>
              <a:gd name="connsiteX4" fmla="*/ 1286934 w 5850467"/>
              <a:gd name="connsiteY4" fmla="*/ 3022600 h 3278675"/>
              <a:gd name="connsiteX5" fmla="*/ 1337734 w 5850467"/>
              <a:gd name="connsiteY5" fmla="*/ 2294466 h 3278675"/>
              <a:gd name="connsiteX6" fmla="*/ 1938867 w 5850467"/>
              <a:gd name="connsiteY6" fmla="*/ 1659466 h 3278675"/>
              <a:gd name="connsiteX7" fmla="*/ 4115826 w 5850467"/>
              <a:gd name="connsiteY7" fmla="*/ 2937376 h 3278675"/>
              <a:gd name="connsiteX8" fmla="*/ 4735505 w 5850467"/>
              <a:gd name="connsiteY8" fmla="*/ 3278675 h 3278675"/>
              <a:gd name="connsiteX9" fmla="*/ 3928534 w 5850467"/>
              <a:gd name="connsiteY9" fmla="*/ 2032000 h 3278675"/>
              <a:gd name="connsiteX10" fmla="*/ 5850467 w 5850467"/>
              <a:gd name="connsiteY10" fmla="*/ 516466 h 3278675"/>
              <a:gd name="connsiteX11" fmla="*/ 3767667 w 5850467"/>
              <a:gd name="connsiteY11" fmla="*/ 1032933 h 3278675"/>
              <a:gd name="connsiteX12" fmla="*/ 3242734 w 5850467"/>
              <a:gd name="connsiteY12" fmla="*/ 0 h 3278675"/>
              <a:gd name="connsiteX13" fmla="*/ 2421467 w 5850467"/>
              <a:gd name="connsiteY13" fmla="*/ 1261533 h 3278675"/>
              <a:gd name="connsiteX14" fmla="*/ 1769534 w 5850467"/>
              <a:gd name="connsiteY14" fmla="*/ 220133 h 3278675"/>
              <a:gd name="connsiteX15" fmla="*/ 939800 w 5850467"/>
              <a:gd name="connsiteY15" fmla="*/ 702733 h 3278675"/>
              <a:gd name="connsiteX0" fmla="*/ 939800 w 5850467"/>
              <a:gd name="connsiteY0" fmla="*/ 702733 h 3022600"/>
              <a:gd name="connsiteX1" fmla="*/ 635000 w 5850467"/>
              <a:gd name="connsiteY1" fmla="*/ 313266 h 3022600"/>
              <a:gd name="connsiteX2" fmla="*/ 143934 w 5850467"/>
              <a:gd name="connsiteY2" fmla="*/ 668866 h 3022600"/>
              <a:gd name="connsiteX3" fmla="*/ 0 w 5850467"/>
              <a:gd name="connsiteY3" fmla="*/ 3005666 h 3022600"/>
              <a:gd name="connsiteX4" fmla="*/ 1286934 w 5850467"/>
              <a:gd name="connsiteY4" fmla="*/ 3022600 h 3022600"/>
              <a:gd name="connsiteX5" fmla="*/ 1337734 w 5850467"/>
              <a:gd name="connsiteY5" fmla="*/ 2294466 h 3022600"/>
              <a:gd name="connsiteX6" fmla="*/ 1938867 w 5850467"/>
              <a:gd name="connsiteY6" fmla="*/ 1659466 h 3022600"/>
              <a:gd name="connsiteX7" fmla="*/ 4115826 w 5850467"/>
              <a:gd name="connsiteY7" fmla="*/ 2937376 h 3022600"/>
              <a:gd name="connsiteX8" fmla="*/ 4163969 w 5850467"/>
              <a:gd name="connsiteY8" fmla="*/ 2921461 h 3022600"/>
              <a:gd name="connsiteX9" fmla="*/ 3928534 w 5850467"/>
              <a:gd name="connsiteY9" fmla="*/ 2032000 h 3022600"/>
              <a:gd name="connsiteX10" fmla="*/ 5850467 w 5850467"/>
              <a:gd name="connsiteY10" fmla="*/ 516466 h 3022600"/>
              <a:gd name="connsiteX11" fmla="*/ 3767667 w 5850467"/>
              <a:gd name="connsiteY11" fmla="*/ 1032933 h 3022600"/>
              <a:gd name="connsiteX12" fmla="*/ 3242734 w 5850467"/>
              <a:gd name="connsiteY12" fmla="*/ 0 h 3022600"/>
              <a:gd name="connsiteX13" fmla="*/ 2421467 w 5850467"/>
              <a:gd name="connsiteY13" fmla="*/ 1261533 h 3022600"/>
              <a:gd name="connsiteX14" fmla="*/ 1769534 w 5850467"/>
              <a:gd name="connsiteY14" fmla="*/ 220133 h 3022600"/>
              <a:gd name="connsiteX15" fmla="*/ 939800 w 5850467"/>
              <a:gd name="connsiteY15" fmla="*/ 702733 h 3022600"/>
              <a:gd name="connsiteX0" fmla="*/ 939800 w 5850467"/>
              <a:gd name="connsiteY0" fmla="*/ 702733 h 3022600"/>
              <a:gd name="connsiteX1" fmla="*/ 635000 w 5850467"/>
              <a:gd name="connsiteY1" fmla="*/ 313266 h 3022600"/>
              <a:gd name="connsiteX2" fmla="*/ 143934 w 5850467"/>
              <a:gd name="connsiteY2" fmla="*/ 668866 h 3022600"/>
              <a:gd name="connsiteX3" fmla="*/ 0 w 5850467"/>
              <a:gd name="connsiteY3" fmla="*/ 3005666 h 3022600"/>
              <a:gd name="connsiteX4" fmla="*/ 1286934 w 5850467"/>
              <a:gd name="connsiteY4" fmla="*/ 3022600 h 3022600"/>
              <a:gd name="connsiteX5" fmla="*/ 1337734 w 5850467"/>
              <a:gd name="connsiteY5" fmla="*/ 2294466 h 3022600"/>
              <a:gd name="connsiteX6" fmla="*/ 1938867 w 5850467"/>
              <a:gd name="connsiteY6" fmla="*/ 1659466 h 3022600"/>
              <a:gd name="connsiteX7" fmla="*/ 4115826 w 5850467"/>
              <a:gd name="connsiteY7" fmla="*/ 2937376 h 3022600"/>
              <a:gd name="connsiteX8" fmla="*/ 3928534 w 5850467"/>
              <a:gd name="connsiteY8" fmla="*/ 2032000 h 3022600"/>
              <a:gd name="connsiteX9" fmla="*/ 5850467 w 5850467"/>
              <a:gd name="connsiteY9" fmla="*/ 516466 h 3022600"/>
              <a:gd name="connsiteX10" fmla="*/ 3767667 w 5850467"/>
              <a:gd name="connsiteY10" fmla="*/ 1032933 h 3022600"/>
              <a:gd name="connsiteX11" fmla="*/ 3242734 w 5850467"/>
              <a:gd name="connsiteY11" fmla="*/ 0 h 3022600"/>
              <a:gd name="connsiteX12" fmla="*/ 2421467 w 5850467"/>
              <a:gd name="connsiteY12" fmla="*/ 1261533 h 3022600"/>
              <a:gd name="connsiteX13" fmla="*/ 1769534 w 5850467"/>
              <a:gd name="connsiteY13" fmla="*/ 220133 h 3022600"/>
              <a:gd name="connsiteX14" fmla="*/ 939800 w 5850467"/>
              <a:gd name="connsiteY14" fmla="*/ 702733 h 3022600"/>
              <a:gd name="connsiteX0" fmla="*/ 939800 w 5850467"/>
              <a:gd name="connsiteY0" fmla="*/ 482600 h 2802467"/>
              <a:gd name="connsiteX1" fmla="*/ 635000 w 5850467"/>
              <a:gd name="connsiteY1" fmla="*/ 93133 h 2802467"/>
              <a:gd name="connsiteX2" fmla="*/ 143934 w 5850467"/>
              <a:gd name="connsiteY2" fmla="*/ 448733 h 2802467"/>
              <a:gd name="connsiteX3" fmla="*/ 0 w 5850467"/>
              <a:gd name="connsiteY3" fmla="*/ 2785533 h 2802467"/>
              <a:gd name="connsiteX4" fmla="*/ 1286934 w 5850467"/>
              <a:gd name="connsiteY4" fmla="*/ 2802467 h 2802467"/>
              <a:gd name="connsiteX5" fmla="*/ 1337734 w 5850467"/>
              <a:gd name="connsiteY5" fmla="*/ 2074333 h 2802467"/>
              <a:gd name="connsiteX6" fmla="*/ 1938867 w 5850467"/>
              <a:gd name="connsiteY6" fmla="*/ 1439333 h 2802467"/>
              <a:gd name="connsiteX7" fmla="*/ 4115826 w 5850467"/>
              <a:gd name="connsiteY7" fmla="*/ 2717243 h 2802467"/>
              <a:gd name="connsiteX8" fmla="*/ 3928534 w 5850467"/>
              <a:gd name="connsiteY8" fmla="*/ 1811867 h 2802467"/>
              <a:gd name="connsiteX9" fmla="*/ 5850467 w 5850467"/>
              <a:gd name="connsiteY9" fmla="*/ 296333 h 2802467"/>
              <a:gd name="connsiteX10" fmla="*/ 3767667 w 5850467"/>
              <a:gd name="connsiteY10" fmla="*/ 812800 h 2802467"/>
              <a:gd name="connsiteX11" fmla="*/ 2421467 w 5850467"/>
              <a:gd name="connsiteY11" fmla="*/ 1041400 h 2802467"/>
              <a:gd name="connsiteX12" fmla="*/ 1769534 w 5850467"/>
              <a:gd name="connsiteY12" fmla="*/ 0 h 2802467"/>
              <a:gd name="connsiteX13" fmla="*/ 939800 w 5850467"/>
              <a:gd name="connsiteY13" fmla="*/ 482600 h 2802467"/>
              <a:gd name="connsiteX0" fmla="*/ 939800 w 5850467"/>
              <a:gd name="connsiteY0" fmla="*/ 482600 h 2802467"/>
              <a:gd name="connsiteX1" fmla="*/ 635000 w 5850467"/>
              <a:gd name="connsiteY1" fmla="*/ 93133 h 2802467"/>
              <a:gd name="connsiteX2" fmla="*/ 143934 w 5850467"/>
              <a:gd name="connsiteY2" fmla="*/ 448733 h 2802467"/>
              <a:gd name="connsiteX3" fmla="*/ 0 w 5850467"/>
              <a:gd name="connsiteY3" fmla="*/ 2785533 h 2802467"/>
              <a:gd name="connsiteX4" fmla="*/ 1286934 w 5850467"/>
              <a:gd name="connsiteY4" fmla="*/ 2802467 h 2802467"/>
              <a:gd name="connsiteX5" fmla="*/ 1337734 w 5850467"/>
              <a:gd name="connsiteY5" fmla="*/ 2074333 h 2802467"/>
              <a:gd name="connsiteX6" fmla="*/ 1938867 w 5850467"/>
              <a:gd name="connsiteY6" fmla="*/ 1439333 h 2802467"/>
              <a:gd name="connsiteX7" fmla="*/ 4115826 w 5850467"/>
              <a:gd name="connsiteY7" fmla="*/ 2717243 h 2802467"/>
              <a:gd name="connsiteX8" fmla="*/ 3928534 w 5850467"/>
              <a:gd name="connsiteY8" fmla="*/ 1811867 h 2802467"/>
              <a:gd name="connsiteX9" fmla="*/ 5850467 w 5850467"/>
              <a:gd name="connsiteY9" fmla="*/ 296333 h 2802467"/>
              <a:gd name="connsiteX10" fmla="*/ 2421467 w 5850467"/>
              <a:gd name="connsiteY10" fmla="*/ 1041400 h 2802467"/>
              <a:gd name="connsiteX11" fmla="*/ 1769534 w 5850467"/>
              <a:gd name="connsiteY11" fmla="*/ 0 h 2802467"/>
              <a:gd name="connsiteX12" fmla="*/ 939800 w 5850467"/>
              <a:gd name="connsiteY12" fmla="*/ 482600 h 2802467"/>
              <a:gd name="connsiteX0" fmla="*/ 939800 w 5136055"/>
              <a:gd name="connsiteY0" fmla="*/ 482600 h 2802467"/>
              <a:gd name="connsiteX1" fmla="*/ 635000 w 5136055"/>
              <a:gd name="connsiteY1" fmla="*/ 93133 h 2802467"/>
              <a:gd name="connsiteX2" fmla="*/ 143934 w 5136055"/>
              <a:gd name="connsiteY2" fmla="*/ 448733 h 2802467"/>
              <a:gd name="connsiteX3" fmla="*/ 0 w 5136055"/>
              <a:gd name="connsiteY3" fmla="*/ 2785533 h 2802467"/>
              <a:gd name="connsiteX4" fmla="*/ 1286934 w 5136055"/>
              <a:gd name="connsiteY4" fmla="*/ 2802467 h 2802467"/>
              <a:gd name="connsiteX5" fmla="*/ 1337734 w 5136055"/>
              <a:gd name="connsiteY5" fmla="*/ 2074333 h 2802467"/>
              <a:gd name="connsiteX6" fmla="*/ 1938867 w 5136055"/>
              <a:gd name="connsiteY6" fmla="*/ 1439333 h 2802467"/>
              <a:gd name="connsiteX7" fmla="*/ 4115826 w 5136055"/>
              <a:gd name="connsiteY7" fmla="*/ 2717243 h 2802467"/>
              <a:gd name="connsiteX8" fmla="*/ 3928534 w 5136055"/>
              <a:gd name="connsiteY8" fmla="*/ 1811867 h 2802467"/>
              <a:gd name="connsiteX9" fmla="*/ 5136055 w 5136055"/>
              <a:gd name="connsiteY9" fmla="*/ 867813 h 2802467"/>
              <a:gd name="connsiteX10" fmla="*/ 2421467 w 5136055"/>
              <a:gd name="connsiteY10" fmla="*/ 1041400 h 2802467"/>
              <a:gd name="connsiteX11" fmla="*/ 1769534 w 5136055"/>
              <a:gd name="connsiteY11" fmla="*/ 0 h 2802467"/>
              <a:gd name="connsiteX12" fmla="*/ 939800 w 5136055"/>
              <a:gd name="connsiteY12" fmla="*/ 48260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36055" h="2802467">
                <a:moveTo>
                  <a:pt x="939800" y="482600"/>
                </a:moveTo>
                <a:lnTo>
                  <a:pt x="635000" y="93133"/>
                </a:lnTo>
                <a:lnTo>
                  <a:pt x="143934" y="448733"/>
                </a:lnTo>
                <a:lnTo>
                  <a:pt x="0" y="2785533"/>
                </a:lnTo>
                <a:lnTo>
                  <a:pt x="1286934" y="2802467"/>
                </a:lnTo>
                <a:lnTo>
                  <a:pt x="1337734" y="2074333"/>
                </a:lnTo>
                <a:lnTo>
                  <a:pt x="1938867" y="1439333"/>
                </a:lnTo>
                <a:lnTo>
                  <a:pt x="4115826" y="2717243"/>
                </a:lnTo>
                <a:lnTo>
                  <a:pt x="3928534" y="1811867"/>
                </a:lnTo>
                <a:lnTo>
                  <a:pt x="5136055" y="867813"/>
                </a:lnTo>
                <a:lnTo>
                  <a:pt x="2421467" y="1041400"/>
                </a:lnTo>
                <a:lnTo>
                  <a:pt x="1769534" y="0"/>
                </a:lnTo>
                <a:lnTo>
                  <a:pt x="939800" y="482600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 polygons (cont.)</a:t>
            </a:r>
            <a:endParaRPr lang="en-US" dirty="0"/>
          </a:p>
        </p:txBody>
      </p:sp>
      <p:sp>
        <p:nvSpPr>
          <p:cNvPr id="4" name="任意多边形 3"/>
          <p:cNvSpPr/>
          <p:nvPr/>
        </p:nvSpPr>
        <p:spPr bwMode="auto">
          <a:xfrm>
            <a:off x="1571604" y="2500306"/>
            <a:ext cx="5857916" cy="4143404"/>
          </a:xfrm>
          <a:custGeom>
            <a:avLst/>
            <a:gdLst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448733 w 4817533"/>
              <a:gd name="connsiteY6" fmla="*/ 1329266 h 2887133"/>
              <a:gd name="connsiteX7" fmla="*/ 0 w 4817533"/>
              <a:gd name="connsiteY7" fmla="*/ 2286000 h 2887133"/>
              <a:gd name="connsiteX8" fmla="*/ 1253066 w 4817533"/>
              <a:gd name="connsiteY8" fmla="*/ 2294466 h 2887133"/>
              <a:gd name="connsiteX9" fmla="*/ 1413933 w 4817533"/>
              <a:gd name="connsiteY9" fmla="*/ 1684866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413933 w 4817533"/>
              <a:gd name="connsiteY8" fmla="*/ 1684866 h 2887133"/>
              <a:gd name="connsiteX9" fmla="*/ 2641600 w 4817533"/>
              <a:gd name="connsiteY9" fmla="*/ 2048933 h 2887133"/>
              <a:gd name="connsiteX10" fmla="*/ 1905000 w 4817533"/>
              <a:gd name="connsiteY10" fmla="*/ 2887133 h 2887133"/>
              <a:gd name="connsiteX11" fmla="*/ 3522133 w 4817533"/>
              <a:gd name="connsiteY11" fmla="*/ 2599266 h 2887133"/>
              <a:gd name="connsiteX12" fmla="*/ 3242733 w 4817533"/>
              <a:gd name="connsiteY12" fmla="*/ 1600200 h 2887133"/>
              <a:gd name="connsiteX13" fmla="*/ 4817533 w 4817533"/>
              <a:gd name="connsiteY13" fmla="*/ 558800 h 2887133"/>
              <a:gd name="connsiteX14" fmla="*/ 3115733 w 4817533"/>
              <a:gd name="connsiteY14" fmla="*/ 905933 h 2887133"/>
              <a:gd name="connsiteX15" fmla="*/ 2683933 w 4817533"/>
              <a:gd name="connsiteY15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413933 w 4817533"/>
              <a:gd name="connsiteY8" fmla="*/ 1684866 h 2887133"/>
              <a:gd name="connsiteX9" fmla="*/ 1611623 w 4817533"/>
              <a:gd name="connsiteY9" fmla="*/ 1334321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112810 w 4817533"/>
              <a:gd name="connsiteY8" fmla="*/ 1787960 h 2887133"/>
              <a:gd name="connsiteX9" fmla="*/ 1611623 w 4817533"/>
              <a:gd name="connsiteY9" fmla="*/ 1334321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17533" h="2887133">
                <a:moveTo>
                  <a:pt x="2683933" y="194733"/>
                </a:moveTo>
                <a:lnTo>
                  <a:pt x="2015066" y="1066800"/>
                </a:lnTo>
                <a:lnTo>
                  <a:pt x="1456266" y="330200"/>
                </a:lnTo>
                <a:lnTo>
                  <a:pt x="787400" y="685800"/>
                </a:lnTo>
                <a:lnTo>
                  <a:pt x="1151466" y="0"/>
                </a:lnTo>
                <a:lnTo>
                  <a:pt x="118533" y="660400"/>
                </a:lnTo>
                <a:lnTo>
                  <a:pt x="0" y="2286000"/>
                </a:lnTo>
                <a:lnTo>
                  <a:pt x="1253066" y="2294466"/>
                </a:lnTo>
                <a:lnTo>
                  <a:pt x="1112810" y="1787960"/>
                </a:lnTo>
                <a:lnTo>
                  <a:pt x="1611623" y="1334321"/>
                </a:lnTo>
                <a:lnTo>
                  <a:pt x="2641600" y="2048933"/>
                </a:lnTo>
                <a:lnTo>
                  <a:pt x="1905000" y="2887133"/>
                </a:lnTo>
                <a:lnTo>
                  <a:pt x="3522133" y="2599266"/>
                </a:lnTo>
                <a:lnTo>
                  <a:pt x="3242733" y="1600200"/>
                </a:lnTo>
                <a:lnTo>
                  <a:pt x="4817533" y="558800"/>
                </a:lnTo>
                <a:lnTo>
                  <a:pt x="3115733" y="905933"/>
                </a:lnTo>
                <a:lnTo>
                  <a:pt x="2683933" y="194733"/>
                </a:lnTo>
                <a:close/>
              </a:path>
            </a:pathLst>
          </a:custGeom>
          <a:noFill/>
          <a:ln w="38100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78800" cy="45948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70474" y="3845486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椭圆 8"/>
          <p:cNvSpPr/>
          <p:nvPr/>
        </p:nvSpPr>
        <p:spPr bwMode="auto">
          <a:xfrm>
            <a:off x="2971261" y="4038074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15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problem: </a:t>
            </a:r>
            <a:r>
              <a:rPr lang="en-US" dirty="0" smtClean="0">
                <a:solidFill>
                  <a:srgbClr val="FF0000"/>
                </a:solidFill>
              </a:rPr>
              <a:t>visibility queries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a simple polygon P</a:t>
            </a:r>
            <a:r>
              <a:rPr lang="en-US" dirty="0" smtClean="0"/>
              <a:t>, design a data structure (or do preprocessing)</a:t>
            </a:r>
          </a:p>
          <a:p>
            <a:pPr lvl="1"/>
            <a:r>
              <a:rPr lang="en-US" dirty="0" smtClean="0"/>
              <a:t>For any </a:t>
            </a:r>
            <a:r>
              <a:rPr lang="en-US" dirty="0" smtClean="0">
                <a:solidFill>
                  <a:srgbClr val="FF0000"/>
                </a:solidFill>
              </a:rPr>
              <a:t>query segment s </a:t>
            </a:r>
            <a:r>
              <a:rPr lang="en-US" dirty="0" smtClean="0"/>
              <a:t>in P, </a:t>
            </a:r>
          </a:p>
          <a:p>
            <a:pPr lvl="2"/>
            <a:r>
              <a:rPr lang="en-US" dirty="0" smtClean="0"/>
              <a:t>compute the visibility polygon of s</a:t>
            </a:r>
          </a:p>
          <a:p>
            <a:endParaRPr lang="en-US" dirty="0" smtClean="0"/>
          </a:p>
          <a:p>
            <a:r>
              <a:rPr lang="en-US" dirty="0" smtClean="0"/>
              <a:t>Notation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: the size of 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: the size of the visibility polygon of s</a:t>
            </a:r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421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 (no preprocessing)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linear time algorithm (GHLMT 87’)</a:t>
            </a:r>
          </a:p>
          <a:p>
            <a:endParaRPr lang="en-US" dirty="0" smtClean="0"/>
          </a:p>
        </p:txBody>
      </p:sp>
    </p:spTree>
  </p:cSld>
  <p:clrMapOvr>
    <a:masterClrMapping/>
  </p:clrMapOvr>
  <p:transition advTm="1266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 (with preprocessing)</a:t>
            </a:r>
            <a:endParaRPr 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457200" y="2178054"/>
          <a:ext cx="7686700" cy="3251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675"/>
                <a:gridCol w="1921675"/>
                <a:gridCol w="1921675"/>
                <a:gridCol w="1921675"/>
              </a:tblGrid>
              <a:tr h="8128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Data structures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preprocessing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Query time</a:t>
                      </a:r>
                      <a:endParaRPr lang="en-US" sz="2000" dirty="0"/>
                    </a:p>
                  </a:txBody>
                  <a:tcPr/>
                </a:tc>
              </a:tr>
              <a:tr h="8128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Bose et</a:t>
                      </a:r>
                      <a:r>
                        <a:rPr lang="en-US" sz="2000" baseline="0" dirty="0" smtClean="0"/>
                        <a:t> al. 02’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3</a:t>
                      </a:r>
                      <a:r>
                        <a:rPr lang="en-US" sz="2000" baseline="0" dirty="0" smtClean="0"/>
                        <a:t> log n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3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O(</a:t>
                      </a:r>
                      <a:r>
                        <a:rPr lang="en-US" sz="2000" dirty="0" err="1" smtClean="0"/>
                        <a:t>klog</a:t>
                      </a:r>
                      <a:r>
                        <a:rPr lang="en-US" sz="2000" baseline="0" dirty="0" smtClean="0"/>
                        <a:t> n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8128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Aronov</a:t>
                      </a:r>
                      <a:r>
                        <a:rPr lang="en-US" sz="2000" dirty="0" smtClean="0"/>
                        <a:t> et al. 02’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log n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O(klog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n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8128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Bygi</a:t>
                      </a:r>
                      <a:r>
                        <a:rPr lang="en-US" sz="2000" dirty="0" smtClean="0"/>
                        <a:t> and </a:t>
                      </a:r>
                      <a:r>
                        <a:rPr lang="en-US" sz="2000" dirty="0" err="1" smtClean="0"/>
                        <a:t>Ghodsi</a:t>
                      </a:r>
                      <a:r>
                        <a:rPr lang="en-US" sz="2000" dirty="0" smtClean="0"/>
                        <a:t> 11’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3</a:t>
                      </a:r>
                      <a:r>
                        <a:rPr lang="en-US" sz="2000" baseline="0" dirty="0" smtClean="0"/>
                        <a:t> log n</a:t>
                      </a:r>
                      <a:r>
                        <a:rPr lang="en-US" sz="20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O(n</a:t>
                      </a:r>
                      <a:r>
                        <a:rPr lang="en-US" sz="2000" baseline="30000" dirty="0" smtClean="0"/>
                        <a:t>3</a:t>
                      </a:r>
                      <a:r>
                        <a:rPr lang="en-US" sz="20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O(</a:t>
                      </a:r>
                      <a:r>
                        <a:rPr lang="en-US" sz="2000" dirty="0" err="1" smtClean="0"/>
                        <a:t>k+log</a:t>
                      </a:r>
                      <a:r>
                        <a:rPr lang="en-US" sz="2000" baseline="0" dirty="0" smtClean="0"/>
                        <a:t> n</a:t>
                      </a:r>
                      <a:r>
                        <a:rPr lang="en-US" sz="200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3578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visibility graph of 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822952"/>
          </a:xfrm>
        </p:spPr>
        <p:txBody>
          <a:bodyPr/>
          <a:lstStyle/>
          <a:p>
            <a:r>
              <a:rPr lang="en-US" dirty="0" smtClean="0"/>
              <a:t>Connecting all visible pairs of vertices</a:t>
            </a:r>
          </a:p>
          <a:p>
            <a:pPr lvl="1"/>
            <a:r>
              <a:rPr lang="en-US" dirty="0" smtClean="0"/>
              <a:t>The size of the graph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任意多边形 3"/>
          <p:cNvSpPr/>
          <p:nvPr/>
        </p:nvSpPr>
        <p:spPr bwMode="auto">
          <a:xfrm>
            <a:off x="1643042" y="2571744"/>
            <a:ext cx="5857916" cy="4143404"/>
          </a:xfrm>
          <a:custGeom>
            <a:avLst/>
            <a:gdLst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448733 w 4817533"/>
              <a:gd name="connsiteY6" fmla="*/ 1329266 h 2887133"/>
              <a:gd name="connsiteX7" fmla="*/ 0 w 4817533"/>
              <a:gd name="connsiteY7" fmla="*/ 2286000 h 2887133"/>
              <a:gd name="connsiteX8" fmla="*/ 1253066 w 4817533"/>
              <a:gd name="connsiteY8" fmla="*/ 2294466 h 2887133"/>
              <a:gd name="connsiteX9" fmla="*/ 1413933 w 4817533"/>
              <a:gd name="connsiteY9" fmla="*/ 1684866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873022 w 5006622"/>
              <a:gd name="connsiteY0" fmla="*/ 194733 h 2887133"/>
              <a:gd name="connsiteX1" fmla="*/ 2204155 w 5006622"/>
              <a:gd name="connsiteY1" fmla="*/ 1066800 h 2887133"/>
              <a:gd name="connsiteX2" fmla="*/ 1645355 w 5006622"/>
              <a:gd name="connsiteY2" fmla="*/ 330200 h 2887133"/>
              <a:gd name="connsiteX3" fmla="*/ 976489 w 5006622"/>
              <a:gd name="connsiteY3" fmla="*/ 685800 h 2887133"/>
              <a:gd name="connsiteX4" fmla="*/ 1340555 w 5006622"/>
              <a:gd name="connsiteY4" fmla="*/ 0 h 2887133"/>
              <a:gd name="connsiteX5" fmla="*/ 307622 w 5006622"/>
              <a:gd name="connsiteY5" fmla="*/ 660400 h 2887133"/>
              <a:gd name="connsiteX6" fmla="*/ 189089 w 5006622"/>
              <a:gd name="connsiteY6" fmla="*/ 2286000 h 2887133"/>
              <a:gd name="connsiteX7" fmla="*/ 1442155 w 5006622"/>
              <a:gd name="connsiteY7" fmla="*/ 2294466 h 2887133"/>
              <a:gd name="connsiteX8" fmla="*/ 1603022 w 5006622"/>
              <a:gd name="connsiteY8" fmla="*/ 1684866 h 2887133"/>
              <a:gd name="connsiteX9" fmla="*/ 2830689 w 5006622"/>
              <a:gd name="connsiteY9" fmla="*/ 2048933 h 2887133"/>
              <a:gd name="connsiteX10" fmla="*/ 2094089 w 5006622"/>
              <a:gd name="connsiteY10" fmla="*/ 2887133 h 2887133"/>
              <a:gd name="connsiteX11" fmla="*/ 3711222 w 5006622"/>
              <a:gd name="connsiteY11" fmla="*/ 2599266 h 2887133"/>
              <a:gd name="connsiteX12" fmla="*/ 3431822 w 5006622"/>
              <a:gd name="connsiteY12" fmla="*/ 1600200 h 2887133"/>
              <a:gd name="connsiteX13" fmla="*/ 5006622 w 5006622"/>
              <a:gd name="connsiteY13" fmla="*/ 558800 h 2887133"/>
              <a:gd name="connsiteX14" fmla="*/ 3304822 w 5006622"/>
              <a:gd name="connsiteY14" fmla="*/ 905933 h 2887133"/>
              <a:gd name="connsiteX15" fmla="*/ 2873022 w 5006622"/>
              <a:gd name="connsiteY15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413933 w 4817533"/>
              <a:gd name="connsiteY8" fmla="*/ 1684866 h 2887133"/>
              <a:gd name="connsiteX9" fmla="*/ 2641600 w 4817533"/>
              <a:gd name="connsiteY9" fmla="*/ 2048933 h 2887133"/>
              <a:gd name="connsiteX10" fmla="*/ 1905000 w 4817533"/>
              <a:gd name="connsiteY10" fmla="*/ 2887133 h 2887133"/>
              <a:gd name="connsiteX11" fmla="*/ 3522133 w 4817533"/>
              <a:gd name="connsiteY11" fmla="*/ 2599266 h 2887133"/>
              <a:gd name="connsiteX12" fmla="*/ 3242733 w 4817533"/>
              <a:gd name="connsiteY12" fmla="*/ 1600200 h 2887133"/>
              <a:gd name="connsiteX13" fmla="*/ 4817533 w 4817533"/>
              <a:gd name="connsiteY13" fmla="*/ 558800 h 2887133"/>
              <a:gd name="connsiteX14" fmla="*/ 3115733 w 4817533"/>
              <a:gd name="connsiteY14" fmla="*/ 905933 h 2887133"/>
              <a:gd name="connsiteX15" fmla="*/ 2683933 w 4817533"/>
              <a:gd name="connsiteY15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413933 w 4817533"/>
              <a:gd name="connsiteY8" fmla="*/ 1684866 h 2887133"/>
              <a:gd name="connsiteX9" fmla="*/ 1611623 w 4817533"/>
              <a:gd name="connsiteY9" fmla="*/ 1334321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  <a:gd name="connsiteX0" fmla="*/ 2683933 w 4817533"/>
              <a:gd name="connsiteY0" fmla="*/ 194733 h 2887133"/>
              <a:gd name="connsiteX1" fmla="*/ 2015066 w 4817533"/>
              <a:gd name="connsiteY1" fmla="*/ 1066800 h 2887133"/>
              <a:gd name="connsiteX2" fmla="*/ 1456266 w 4817533"/>
              <a:gd name="connsiteY2" fmla="*/ 330200 h 2887133"/>
              <a:gd name="connsiteX3" fmla="*/ 787400 w 4817533"/>
              <a:gd name="connsiteY3" fmla="*/ 685800 h 2887133"/>
              <a:gd name="connsiteX4" fmla="*/ 1151466 w 4817533"/>
              <a:gd name="connsiteY4" fmla="*/ 0 h 2887133"/>
              <a:gd name="connsiteX5" fmla="*/ 118533 w 4817533"/>
              <a:gd name="connsiteY5" fmla="*/ 660400 h 2887133"/>
              <a:gd name="connsiteX6" fmla="*/ 0 w 4817533"/>
              <a:gd name="connsiteY6" fmla="*/ 2286000 h 2887133"/>
              <a:gd name="connsiteX7" fmla="*/ 1253066 w 4817533"/>
              <a:gd name="connsiteY7" fmla="*/ 2294466 h 2887133"/>
              <a:gd name="connsiteX8" fmla="*/ 1112810 w 4817533"/>
              <a:gd name="connsiteY8" fmla="*/ 1787960 h 2887133"/>
              <a:gd name="connsiteX9" fmla="*/ 1611623 w 4817533"/>
              <a:gd name="connsiteY9" fmla="*/ 1334321 h 2887133"/>
              <a:gd name="connsiteX10" fmla="*/ 2641600 w 4817533"/>
              <a:gd name="connsiteY10" fmla="*/ 2048933 h 2887133"/>
              <a:gd name="connsiteX11" fmla="*/ 1905000 w 4817533"/>
              <a:gd name="connsiteY11" fmla="*/ 2887133 h 2887133"/>
              <a:gd name="connsiteX12" fmla="*/ 3522133 w 4817533"/>
              <a:gd name="connsiteY12" fmla="*/ 2599266 h 2887133"/>
              <a:gd name="connsiteX13" fmla="*/ 3242733 w 4817533"/>
              <a:gd name="connsiteY13" fmla="*/ 1600200 h 2887133"/>
              <a:gd name="connsiteX14" fmla="*/ 4817533 w 4817533"/>
              <a:gd name="connsiteY14" fmla="*/ 558800 h 2887133"/>
              <a:gd name="connsiteX15" fmla="*/ 3115733 w 4817533"/>
              <a:gd name="connsiteY15" fmla="*/ 905933 h 2887133"/>
              <a:gd name="connsiteX16" fmla="*/ 2683933 w 4817533"/>
              <a:gd name="connsiteY16" fmla="*/ 194733 h 288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17533" h="2887133">
                <a:moveTo>
                  <a:pt x="2683933" y="194733"/>
                </a:moveTo>
                <a:lnTo>
                  <a:pt x="2015066" y="1066800"/>
                </a:lnTo>
                <a:lnTo>
                  <a:pt x="1456266" y="330200"/>
                </a:lnTo>
                <a:lnTo>
                  <a:pt x="787400" y="685800"/>
                </a:lnTo>
                <a:lnTo>
                  <a:pt x="1151466" y="0"/>
                </a:lnTo>
                <a:lnTo>
                  <a:pt x="118533" y="660400"/>
                </a:lnTo>
                <a:lnTo>
                  <a:pt x="0" y="2286000"/>
                </a:lnTo>
                <a:lnTo>
                  <a:pt x="1253066" y="2294466"/>
                </a:lnTo>
                <a:lnTo>
                  <a:pt x="1112810" y="1787960"/>
                </a:lnTo>
                <a:lnTo>
                  <a:pt x="1611623" y="1334321"/>
                </a:lnTo>
                <a:lnTo>
                  <a:pt x="2641600" y="2048933"/>
                </a:lnTo>
                <a:lnTo>
                  <a:pt x="1905000" y="2887133"/>
                </a:lnTo>
                <a:lnTo>
                  <a:pt x="3522133" y="2599266"/>
                </a:lnTo>
                <a:lnTo>
                  <a:pt x="3242733" y="1600200"/>
                </a:lnTo>
                <a:lnTo>
                  <a:pt x="4817533" y="558800"/>
                </a:lnTo>
                <a:lnTo>
                  <a:pt x="3115733" y="905933"/>
                </a:lnTo>
                <a:lnTo>
                  <a:pt x="2683933" y="194733"/>
                </a:lnTo>
                <a:close/>
              </a:path>
            </a:pathLst>
          </a:custGeom>
          <a:solidFill>
            <a:schemeClr val="bg1"/>
          </a:solidFill>
          <a:ln w="38100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直接连接符 10"/>
          <p:cNvCxnSpPr>
            <a:stCxn id="4" idx="5"/>
            <a:endCxn id="4" idx="3"/>
          </p:cNvCxnSpPr>
          <p:nvPr/>
        </p:nvCxnSpPr>
        <p:spPr bwMode="auto">
          <a:xfrm>
            <a:off x="1787173" y="3519503"/>
            <a:ext cx="813314" cy="364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/>
          <p:cNvCxnSpPr>
            <a:stCxn id="4" idx="3"/>
            <a:endCxn id="4" idx="6"/>
          </p:cNvCxnSpPr>
          <p:nvPr/>
        </p:nvCxnSpPr>
        <p:spPr bwMode="auto">
          <a:xfrm flipH="1">
            <a:off x="1643042" y="3555955"/>
            <a:ext cx="957445" cy="22964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>
            <a:stCxn id="4" idx="3"/>
            <a:endCxn id="4" idx="8"/>
          </p:cNvCxnSpPr>
          <p:nvPr/>
        </p:nvCxnSpPr>
        <p:spPr bwMode="auto">
          <a:xfrm>
            <a:off x="2600487" y="3555955"/>
            <a:ext cx="395685" cy="15817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>
            <a:endCxn id="4" idx="9"/>
          </p:cNvCxnSpPr>
          <p:nvPr/>
        </p:nvCxnSpPr>
        <p:spPr bwMode="auto">
          <a:xfrm>
            <a:off x="2597137" y="3571876"/>
            <a:ext cx="1005570" cy="9147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连接符 21"/>
          <p:cNvCxnSpPr>
            <a:stCxn id="4" idx="9"/>
            <a:endCxn id="4" idx="2"/>
          </p:cNvCxnSpPr>
          <p:nvPr/>
        </p:nvCxnSpPr>
        <p:spPr bwMode="auto">
          <a:xfrm flipH="1" flipV="1">
            <a:off x="3413800" y="3045623"/>
            <a:ext cx="188907" cy="1441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连接符 23"/>
          <p:cNvCxnSpPr>
            <a:stCxn id="4" idx="9"/>
            <a:endCxn id="4" idx="1"/>
          </p:cNvCxnSpPr>
          <p:nvPr/>
        </p:nvCxnSpPr>
        <p:spPr bwMode="auto">
          <a:xfrm flipV="1">
            <a:off x="3602707" y="4102739"/>
            <a:ext cx="490570" cy="3839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/>
          <p:cNvCxnSpPr>
            <a:stCxn id="4" idx="1"/>
            <a:endCxn id="4" idx="3"/>
          </p:cNvCxnSpPr>
          <p:nvPr/>
        </p:nvCxnSpPr>
        <p:spPr bwMode="auto">
          <a:xfrm flipH="1" flipV="1">
            <a:off x="2600487" y="3555955"/>
            <a:ext cx="1492790" cy="5467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连接符 29"/>
          <p:cNvCxnSpPr>
            <a:stCxn id="4" idx="3"/>
            <a:endCxn id="4" idx="13"/>
          </p:cNvCxnSpPr>
          <p:nvPr/>
        </p:nvCxnSpPr>
        <p:spPr bwMode="auto">
          <a:xfrm>
            <a:off x="2600487" y="3555955"/>
            <a:ext cx="2985580" cy="13122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接连接符 31"/>
          <p:cNvCxnSpPr>
            <a:stCxn id="4" idx="10"/>
            <a:endCxn id="4" idx="15"/>
          </p:cNvCxnSpPr>
          <p:nvPr/>
        </p:nvCxnSpPr>
        <p:spPr bwMode="auto">
          <a:xfrm flipV="1">
            <a:off x="4855116" y="3871874"/>
            <a:ext cx="576525" cy="16403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连接符 33"/>
          <p:cNvCxnSpPr>
            <a:stCxn id="4" idx="1"/>
            <a:endCxn id="4" idx="15"/>
          </p:cNvCxnSpPr>
          <p:nvPr/>
        </p:nvCxnSpPr>
        <p:spPr bwMode="auto">
          <a:xfrm flipV="1">
            <a:off x="4093277" y="3871874"/>
            <a:ext cx="1338364" cy="2308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/>
          <p:cNvCxnSpPr>
            <a:stCxn id="4" idx="1"/>
            <a:endCxn id="4" idx="10"/>
          </p:cNvCxnSpPr>
          <p:nvPr/>
        </p:nvCxnSpPr>
        <p:spPr bwMode="auto">
          <a:xfrm>
            <a:off x="4093277" y="4102739"/>
            <a:ext cx="761839" cy="14094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接连接符 37"/>
          <p:cNvCxnSpPr>
            <a:stCxn id="4" idx="9"/>
            <a:endCxn id="4" idx="15"/>
          </p:cNvCxnSpPr>
          <p:nvPr/>
        </p:nvCxnSpPr>
        <p:spPr bwMode="auto">
          <a:xfrm flipV="1">
            <a:off x="3602707" y="3871874"/>
            <a:ext cx="1828934" cy="6147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接连接符 39"/>
          <p:cNvCxnSpPr>
            <a:stCxn id="4" idx="9"/>
            <a:endCxn id="4" idx="5"/>
          </p:cNvCxnSpPr>
          <p:nvPr/>
        </p:nvCxnSpPr>
        <p:spPr bwMode="auto">
          <a:xfrm flipH="1" flipV="1">
            <a:off x="1787173" y="3519503"/>
            <a:ext cx="1815534" cy="967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接连接符 41"/>
          <p:cNvCxnSpPr>
            <a:stCxn id="4" idx="9"/>
            <a:endCxn id="4" idx="14"/>
          </p:cNvCxnSpPr>
          <p:nvPr/>
        </p:nvCxnSpPr>
        <p:spPr bwMode="auto">
          <a:xfrm flipV="1">
            <a:off x="3602707" y="3373694"/>
            <a:ext cx="3898251" cy="11129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>
            <a:stCxn id="4" idx="10"/>
            <a:endCxn id="4" idx="0"/>
          </p:cNvCxnSpPr>
          <p:nvPr/>
        </p:nvCxnSpPr>
        <p:spPr bwMode="auto">
          <a:xfrm flipV="1">
            <a:off x="4855116" y="2851211"/>
            <a:ext cx="51474" cy="26610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接连接符 45"/>
          <p:cNvCxnSpPr>
            <a:stCxn id="4" idx="13"/>
            <a:endCxn id="4" idx="0"/>
          </p:cNvCxnSpPr>
          <p:nvPr/>
        </p:nvCxnSpPr>
        <p:spPr bwMode="auto">
          <a:xfrm flipH="1" flipV="1">
            <a:off x="4906590" y="2851211"/>
            <a:ext cx="679477" cy="20170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接连接符 47"/>
          <p:cNvCxnSpPr>
            <a:stCxn id="4" idx="12"/>
            <a:endCxn id="4" idx="0"/>
          </p:cNvCxnSpPr>
          <p:nvPr/>
        </p:nvCxnSpPr>
        <p:spPr bwMode="auto">
          <a:xfrm flipH="1" flipV="1">
            <a:off x="4906590" y="2851211"/>
            <a:ext cx="1019216" cy="34508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接连接符 49"/>
          <p:cNvCxnSpPr>
            <a:stCxn id="4" idx="10"/>
            <a:endCxn id="4" idx="12"/>
          </p:cNvCxnSpPr>
          <p:nvPr/>
        </p:nvCxnSpPr>
        <p:spPr bwMode="auto">
          <a:xfrm>
            <a:off x="4855116" y="5512225"/>
            <a:ext cx="1070690" cy="7897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接连接符 51"/>
          <p:cNvCxnSpPr>
            <a:stCxn id="4" idx="10"/>
            <a:endCxn id="4" idx="13"/>
          </p:cNvCxnSpPr>
          <p:nvPr/>
        </p:nvCxnSpPr>
        <p:spPr bwMode="auto">
          <a:xfrm flipV="1">
            <a:off x="4855116" y="4868236"/>
            <a:ext cx="730951" cy="6439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接连接符 53"/>
          <p:cNvCxnSpPr>
            <a:stCxn id="4" idx="13"/>
            <a:endCxn id="4" idx="1"/>
          </p:cNvCxnSpPr>
          <p:nvPr/>
        </p:nvCxnSpPr>
        <p:spPr bwMode="auto">
          <a:xfrm flipH="1" flipV="1">
            <a:off x="4093277" y="4102739"/>
            <a:ext cx="1492790" cy="7654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接连接符 76"/>
          <p:cNvCxnSpPr>
            <a:stCxn id="4" idx="9"/>
            <a:endCxn id="4" idx="13"/>
          </p:cNvCxnSpPr>
          <p:nvPr/>
        </p:nvCxnSpPr>
        <p:spPr bwMode="auto">
          <a:xfrm>
            <a:off x="3602707" y="4486665"/>
            <a:ext cx="1983360" cy="3815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直接连接符 78"/>
          <p:cNvCxnSpPr>
            <a:stCxn id="4" idx="8"/>
            <a:endCxn id="4" idx="2"/>
          </p:cNvCxnSpPr>
          <p:nvPr/>
        </p:nvCxnSpPr>
        <p:spPr bwMode="auto">
          <a:xfrm flipV="1">
            <a:off x="2996172" y="3045623"/>
            <a:ext cx="417628" cy="2092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直接连接符 80"/>
          <p:cNvCxnSpPr>
            <a:stCxn id="4" idx="15"/>
            <a:endCxn id="4" idx="13"/>
          </p:cNvCxnSpPr>
          <p:nvPr/>
        </p:nvCxnSpPr>
        <p:spPr bwMode="auto">
          <a:xfrm>
            <a:off x="5431641" y="3871874"/>
            <a:ext cx="154426" cy="9963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接连接符 82"/>
          <p:cNvCxnSpPr>
            <a:stCxn id="4" idx="12"/>
            <a:endCxn id="4" idx="1"/>
          </p:cNvCxnSpPr>
          <p:nvPr/>
        </p:nvCxnSpPr>
        <p:spPr bwMode="auto">
          <a:xfrm flipH="1" flipV="1">
            <a:off x="4093277" y="4102739"/>
            <a:ext cx="1832529" cy="21992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直接连接符 84"/>
          <p:cNvCxnSpPr>
            <a:stCxn id="4" idx="6"/>
            <a:endCxn id="4" idx="2"/>
          </p:cNvCxnSpPr>
          <p:nvPr/>
        </p:nvCxnSpPr>
        <p:spPr bwMode="auto">
          <a:xfrm flipV="1">
            <a:off x="1643042" y="3045623"/>
            <a:ext cx="1770758" cy="28068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直接连接符 86"/>
          <p:cNvCxnSpPr>
            <a:stCxn id="4" idx="5"/>
            <a:endCxn id="4" idx="8"/>
          </p:cNvCxnSpPr>
          <p:nvPr/>
        </p:nvCxnSpPr>
        <p:spPr bwMode="auto">
          <a:xfrm>
            <a:off x="1787173" y="3519503"/>
            <a:ext cx="1208999" cy="161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直接连接符 88"/>
          <p:cNvCxnSpPr>
            <a:stCxn id="4" idx="5"/>
            <a:endCxn id="4" idx="1"/>
          </p:cNvCxnSpPr>
          <p:nvPr/>
        </p:nvCxnSpPr>
        <p:spPr bwMode="auto">
          <a:xfrm>
            <a:off x="1787173" y="3519503"/>
            <a:ext cx="2306104" cy="5832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直接连接符 90"/>
          <p:cNvCxnSpPr>
            <a:stCxn id="4" idx="5"/>
            <a:endCxn id="4" idx="13"/>
          </p:cNvCxnSpPr>
          <p:nvPr/>
        </p:nvCxnSpPr>
        <p:spPr bwMode="auto">
          <a:xfrm>
            <a:off x="1787173" y="3519503"/>
            <a:ext cx="3798894" cy="13487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ransition advTm="288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3.5|3.9|6.5|9.8|14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|11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5.8|8.4|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6.1|15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8.9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4|2|5.5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6.6|4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5|19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2|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1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"/>
</p:tagLst>
</file>

<file path=ppt/theme/theme1.xml><?xml version="1.0" encoding="utf-8"?>
<a:theme xmlns:a="http://schemas.openxmlformats.org/drawingml/2006/main" name="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2537</TotalTime>
  <Words>818</Words>
  <Application>Microsoft Office PowerPoint</Application>
  <PresentationFormat>On-screen Show (4:3)</PresentationFormat>
  <Paragraphs>186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宋体</vt:lpstr>
      <vt:lpstr>Arial</vt:lpstr>
      <vt:lpstr>Calibri</vt:lpstr>
      <vt:lpstr>Franklin Gothic Medium</vt:lpstr>
      <vt:lpstr>Gill Sans MT</vt:lpstr>
      <vt:lpstr>Times New Roman</vt:lpstr>
      <vt:lpstr>Wingdings</vt:lpstr>
      <vt:lpstr>theme1</vt:lpstr>
      <vt:lpstr>Weak Visibility Queries of Line Segments in Simple Polygons</vt:lpstr>
      <vt:lpstr>Visibility</vt:lpstr>
      <vt:lpstr>Visibility of line segments</vt:lpstr>
      <vt:lpstr>(Weak) visibility polygons</vt:lpstr>
      <vt:lpstr>Visibility polygons (cont.)</vt:lpstr>
      <vt:lpstr>Our problem: visibility queries</vt:lpstr>
      <vt:lpstr>Previous work (no preprocessing)</vt:lpstr>
      <vt:lpstr>Previous work (with preprocessing)</vt:lpstr>
      <vt:lpstr>The visibility graph of P</vt:lpstr>
      <vt:lpstr>Our results</vt:lpstr>
      <vt:lpstr>Computing the visibility polygon</vt:lpstr>
      <vt:lpstr>Computing the visibility polygon</vt:lpstr>
      <vt:lpstr>Computing the visibility polygon</vt:lpstr>
      <vt:lpstr>Computing the visibility polygon</vt:lpstr>
      <vt:lpstr>Computing the visibility polygon</vt:lpstr>
      <vt:lpstr>Observations: finding the critical constraints dynamically </vt:lpstr>
      <vt:lpstr>Our two approaches</vt:lpstr>
      <vt:lpstr>The first approach: determine critical constraints dynamically</vt:lpstr>
      <vt:lpstr>The ray-rotating queries</vt:lpstr>
      <vt:lpstr>The second approach: pre-compute the critical constraint arrangement</vt:lpstr>
      <vt:lpstr>Critical constraint arrangement</vt:lpstr>
      <vt:lpstr>Critical constraint arrangement</vt:lpstr>
      <vt:lpstr>The zone theorem of line segment arrangements in the plane</vt:lpstr>
      <vt:lpstr>The zone theorem of line segment arrangements in simple polygons</vt:lpstr>
      <vt:lpstr>Open problem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Weak Visibility Queries of Line Segments in Simple Polygons</dc:title>
  <dc:creator>Haitao Wang</dc:creator>
  <cp:lastModifiedBy>Haitao Wang</cp:lastModifiedBy>
  <cp:revision>278</cp:revision>
  <dcterms:created xsi:type="dcterms:W3CDTF">2012-12-06T03:33:52Z</dcterms:created>
  <dcterms:modified xsi:type="dcterms:W3CDTF">2018-05-21T17:30:58Z</dcterms:modified>
</cp:coreProperties>
</file>