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  <p:sldMasterId id="2147483879" r:id="rId2"/>
  </p:sldMasterIdLst>
  <p:notesMasterIdLst>
    <p:notesMasterId r:id="rId27"/>
  </p:notesMasterIdLst>
  <p:sldIdLst>
    <p:sldId id="381" r:id="rId3"/>
    <p:sldId id="372" r:id="rId4"/>
    <p:sldId id="401" r:id="rId5"/>
    <p:sldId id="402" r:id="rId6"/>
    <p:sldId id="404" r:id="rId7"/>
    <p:sldId id="405" r:id="rId8"/>
    <p:sldId id="406" r:id="rId9"/>
    <p:sldId id="426" r:id="rId10"/>
    <p:sldId id="407" r:id="rId11"/>
    <p:sldId id="408" r:id="rId12"/>
    <p:sldId id="409" r:id="rId13"/>
    <p:sldId id="410" r:id="rId14"/>
    <p:sldId id="411" r:id="rId15"/>
    <p:sldId id="412" r:id="rId16"/>
    <p:sldId id="413" r:id="rId17"/>
    <p:sldId id="416" r:id="rId18"/>
    <p:sldId id="417" r:id="rId19"/>
    <p:sldId id="420" r:id="rId20"/>
    <p:sldId id="418" r:id="rId21"/>
    <p:sldId id="419" r:id="rId22"/>
    <p:sldId id="421" r:id="rId23"/>
    <p:sldId id="422" r:id="rId24"/>
    <p:sldId id="427" r:id="rId25"/>
    <p:sldId id="424" r:id="rId2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4EFC"/>
    <a:srgbClr val="FF9900"/>
    <a:srgbClr val="BECC04"/>
    <a:srgbClr val="9C1489"/>
    <a:srgbClr val="A30D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70" autoAdjust="0"/>
    <p:restoredTop sz="94712" autoAdjust="0"/>
  </p:normalViewPr>
  <p:slideViewPr>
    <p:cSldViewPr>
      <p:cViewPr varScale="1">
        <p:scale>
          <a:sx n="110" d="100"/>
          <a:sy n="110" d="100"/>
        </p:scale>
        <p:origin x="150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AB180-F634-4A85-A2B7-3B5232FC080C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B4B1E-A216-4E0E-9B02-33038057C5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16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438275"/>
            <a:ext cx="7874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43034" y="3886200"/>
            <a:ext cx="6400800" cy="227076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/>
            </a:lvl1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pPr>
              <a:defRPr/>
            </a:pPr>
            <a:fld id="{C7EDF0B6-AFAD-468F-A024-5A21167AA8C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52608-FF40-4895-8EAD-25BDBF1C87F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8B7A3-98A2-4C6A-AE8A-E11411C867C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59055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59055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641C4-55A2-4232-9195-B1A924DF4F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标题和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8800" cy="2152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05250"/>
            <a:ext cx="8178800" cy="2152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1B37B-9910-4A7B-8566-B742309A1A7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标题和文本在内容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178800" cy="2152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05250"/>
            <a:ext cx="8178800" cy="2152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491ED-EA0F-4217-BAA5-17FFB122C8E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F39EC8-3110-412F-8D9E-12784F334A14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78800" cy="4594860"/>
          </a:xfrm>
        </p:spPr>
        <p:txBody>
          <a:bodyPr/>
          <a:lstStyle>
            <a:lvl3pPr>
              <a:buSzPct val="70000"/>
              <a:buFont typeface="Wingdings" pitchFamily="2" charset="2"/>
              <a:buChar char="v"/>
              <a:defRPr/>
            </a:lvl3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7DA06-2B62-428A-8848-5DCB68ECDD9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92BB0-1247-4850-BDCD-05A56D6D8C6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132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600200"/>
            <a:ext cx="40132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144BF-270E-4651-857B-A42D8F8D988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" y="15271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240" y="14970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" y="21367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4065" y="14970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4065" y="21367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1475" y="6191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63875" y="61912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670675" y="6191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3B21F-0353-4DD2-A14F-0B3AD5E6F7D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FA906-1E0C-4D05-9AFF-64AECFB5F7B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CADC7-410F-4FBD-92A9-848E4ED6799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3A478-4CB7-4B5C-A30C-24D9B27C943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1788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fld id="{2EF39EC8-3110-412F-8D9E-12784F334A1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414338" y="1290638"/>
            <a:ext cx="7889875" cy="104775"/>
          </a:xfrm>
          <a:prstGeom prst="rect">
            <a:avLst/>
          </a:prstGeom>
          <a:gradFill rotWithShape="0">
            <a:gsLst>
              <a:gs pos="0">
                <a:srgbClr val="006699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78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  <p:sldLayoutId id="2147483876" r:id="rId13"/>
    <p:sldLayoutId id="2147483877" r:id="rId1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 b="1" kern="1200" spc="10">
          <a:solidFill>
            <a:srgbClr val="006699"/>
          </a:solidFill>
          <a:latin typeface="Franklin Gothic Medium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kumimoji="1" sz="2800" kern="1200">
          <a:solidFill>
            <a:srgbClr val="003366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kumimoji="1" sz="2400" kern="1200">
          <a:solidFill>
            <a:srgbClr val="003366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"/>
        <a:defRPr kumimoji="1" sz="2000" kern="1200">
          <a:solidFill>
            <a:srgbClr val="003366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s"/>
        <a:defRPr kumimoji="1" sz="2000" kern="1200">
          <a:solidFill>
            <a:srgbClr val="003366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 kern="1200">
          <a:solidFill>
            <a:srgbClr val="003366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71472" y="1785934"/>
            <a:ext cx="7993090" cy="1143000"/>
          </a:xfrm>
        </p:spPr>
        <p:txBody>
          <a:bodyPr/>
          <a:lstStyle/>
          <a:p>
            <a:pPr algn="ctr"/>
            <a:r>
              <a:rPr lang="en-US" dirty="0"/>
              <a:t>An Optimal Algorithm for Minimum-Link Rectilinear Paths in</a:t>
            </a:r>
            <a:br>
              <a:rPr lang="en-US" dirty="0"/>
            </a:br>
            <a:r>
              <a:rPr lang="en-US" dirty="0"/>
              <a:t>Triangulated Rectilinear Domains</a:t>
            </a:r>
          </a:p>
        </p:txBody>
      </p:sp>
      <p:sp>
        <p:nvSpPr>
          <p:cNvPr id="6" name="副标题 2"/>
          <p:cNvSpPr>
            <a:spLocks noGrp="1"/>
          </p:cNvSpPr>
          <p:nvPr>
            <p:ph type="subTitle" idx="1"/>
          </p:nvPr>
        </p:nvSpPr>
        <p:spPr>
          <a:xfrm>
            <a:off x="1357290" y="3501008"/>
            <a:ext cx="6400800" cy="2270760"/>
          </a:xfrm>
        </p:spPr>
        <p:txBody>
          <a:bodyPr/>
          <a:lstStyle/>
          <a:p>
            <a:pPr algn="ctr"/>
            <a:r>
              <a:rPr lang="en-US" dirty="0"/>
              <a:t>Joseph S.B. </a:t>
            </a:r>
            <a:r>
              <a:rPr lang="en-US" dirty="0" smtClean="0"/>
              <a:t>Mitchell, Stony Brook University </a:t>
            </a:r>
          </a:p>
          <a:p>
            <a:pPr algn="ctr"/>
            <a:r>
              <a:rPr lang="en-US" dirty="0"/>
              <a:t>Valentin </a:t>
            </a:r>
            <a:r>
              <a:rPr lang="en-US" dirty="0" smtClean="0"/>
              <a:t>Polishchuk, Linköping </a:t>
            </a:r>
            <a:r>
              <a:rPr lang="en-US" dirty="0"/>
              <a:t>University</a:t>
            </a:r>
            <a:endParaRPr lang="en-US" dirty="0" smtClean="0"/>
          </a:p>
          <a:p>
            <a:pPr algn="ctr"/>
            <a:r>
              <a:rPr lang="en-US" dirty="0" err="1"/>
              <a:t>Mikko</a:t>
            </a:r>
            <a:r>
              <a:rPr lang="en-US" dirty="0"/>
              <a:t> </a:t>
            </a:r>
            <a:r>
              <a:rPr lang="en-US" dirty="0" err="1" smtClean="0"/>
              <a:t>Sysikaski</a:t>
            </a:r>
            <a:r>
              <a:rPr lang="en-US" dirty="0" smtClean="0"/>
              <a:t>, Google </a:t>
            </a:r>
            <a:r>
              <a:rPr lang="en-US" dirty="0"/>
              <a:t>Zurich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Haitao Wang</a:t>
            </a:r>
            <a:r>
              <a:rPr lang="en-US" dirty="0" smtClean="0"/>
              <a:t>, Utah State University </a:t>
            </a:r>
          </a:p>
          <a:p>
            <a:pPr algn="ctr"/>
            <a:r>
              <a:rPr lang="en-US" dirty="0" smtClean="0"/>
              <a:t>ICALP 2015</a:t>
            </a:r>
          </a:p>
        </p:txBody>
      </p:sp>
    </p:spTree>
    <p:extLst>
      <p:ext uri="{BB962C8B-B14F-4D97-AF65-F5344CB8AC3E}">
        <p14:creationId xmlns:p14="http://schemas.microsoft.com/office/powerpoint/2010/main" val="1435964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a minimum-link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the four paths:</a:t>
            </a:r>
          </a:p>
          <a:p>
            <a:pPr lvl="1"/>
            <a:r>
              <a:rPr lang="en-US" dirty="0" smtClean="0"/>
              <a:t>a minimum-link v-v path 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minimum-link </a:t>
            </a:r>
            <a:r>
              <a:rPr lang="en-US" dirty="0" smtClean="0"/>
              <a:t>v-h path</a:t>
            </a:r>
          </a:p>
          <a:p>
            <a:pPr lvl="1"/>
            <a:r>
              <a:rPr lang="en-US" dirty="0"/>
              <a:t>a minimum-link </a:t>
            </a:r>
            <a:r>
              <a:rPr lang="en-US" dirty="0" smtClean="0"/>
              <a:t>h-v path</a:t>
            </a:r>
          </a:p>
          <a:p>
            <a:pPr lvl="1"/>
            <a:r>
              <a:rPr lang="en-US" dirty="0"/>
              <a:t>a minimum-link </a:t>
            </a:r>
            <a:r>
              <a:rPr lang="en-US" dirty="0" smtClean="0"/>
              <a:t>h-h </a:t>
            </a:r>
            <a:r>
              <a:rPr lang="en-US" dirty="0"/>
              <a:t>path</a:t>
            </a:r>
          </a:p>
          <a:p>
            <a:r>
              <a:rPr lang="en-US" dirty="0" smtClean="0"/>
              <a:t>Return the one with the minimum link distance as the solution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27984" y="1988840"/>
            <a:ext cx="3758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sz="2400" dirty="0">
                <a:solidFill>
                  <a:srgbClr val="003366"/>
                </a:solidFill>
                <a:latin typeface="Calibri" pitchFamily="34" charset="0"/>
                <a:sym typeface="Wingdings" panose="05000000000000000000" pitchFamily="2" charset="2"/>
              </a:rPr>
              <a:t> by a </a:t>
            </a:r>
            <a:r>
              <a:rPr kumimoji="1" lang="en-US" sz="2400" dirty="0">
                <a:solidFill>
                  <a:srgbClr val="FF0000"/>
                </a:solidFill>
                <a:latin typeface="Calibri" pitchFamily="34" charset="0"/>
                <a:sym typeface="Wingdings" panose="05000000000000000000" pitchFamily="2" charset="2"/>
              </a:rPr>
              <a:t>v-v link distance map</a:t>
            </a:r>
            <a:endParaRPr kumimoji="1" lang="en-US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7984" y="2463279"/>
            <a:ext cx="2228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sz="2400" dirty="0">
                <a:solidFill>
                  <a:srgbClr val="003366"/>
                </a:solidFill>
                <a:latin typeface="Calibri" pitchFamily="34" charset="0"/>
                <a:sym typeface="Wingdings" panose="05000000000000000000" pitchFamily="2" charset="2"/>
              </a:rPr>
              <a:t> by a </a:t>
            </a:r>
            <a:r>
              <a:rPr kumimoji="1" lang="en-US" sz="2400" dirty="0" smtClean="0">
                <a:solidFill>
                  <a:srgbClr val="FF0000"/>
                </a:solidFill>
                <a:latin typeface="Calibri" pitchFamily="34" charset="0"/>
                <a:sym typeface="Wingdings" panose="05000000000000000000" pitchFamily="2" charset="2"/>
              </a:rPr>
              <a:t>v-h</a:t>
            </a:r>
            <a:r>
              <a:rPr kumimoji="1" lang="en-US" sz="2400" dirty="0" smtClean="0">
                <a:solidFill>
                  <a:srgbClr val="003366"/>
                </a:solidFill>
                <a:latin typeface="Calibri" pitchFamily="34" charset="0"/>
                <a:sym typeface="Wingdings" panose="05000000000000000000" pitchFamily="2" charset="2"/>
              </a:rPr>
              <a:t> map</a:t>
            </a:r>
            <a:endParaRPr kumimoji="1" lang="en-US" sz="2400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7984" y="2895327"/>
            <a:ext cx="2321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sz="2400" dirty="0">
                <a:solidFill>
                  <a:srgbClr val="003366"/>
                </a:solidFill>
                <a:latin typeface="Calibri" pitchFamily="34" charset="0"/>
                <a:sym typeface="Wingdings" panose="05000000000000000000" pitchFamily="2" charset="2"/>
              </a:rPr>
              <a:t> by </a:t>
            </a:r>
            <a:r>
              <a:rPr kumimoji="1" lang="en-US" sz="2400" dirty="0" smtClean="0">
                <a:solidFill>
                  <a:srgbClr val="003366"/>
                </a:solidFill>
                <a:latin typeface="Calibri" pitchFamily="34" charset="0"/>
                <a:sym typeface="Wingdings" panose="05000000000000000000" pitchFamily="2" charset="2"/>
              </a:rPr>
              <a:t>an </a:t>
            </a:r>
            <a:r>
              <a:rPr kumimoji="1" lang="en-US" sz="2400" dirty="0" smtClean="0">
                <a:solidFill>
                  <a:srgbClr val="FF0000"/>
                </a:solidFill>
                <a:latin typeface="Calibri" pitchFamily="34" charset="0"/>
                <a:sym typeface="Wingdings" panose="05000000000000000000" pitchFamily="2" charset="2"/>
              </a:rPr>
              <a:t>h-v</a:t>
            </a:r>
            <a:r>
              <a:rPr kumimoji="1" lang="en-US" sz="2400" dirty="0" smtClean="0">
                <a:solidFill>
                  <a:srgbClr val="003366"/>
                </a:solidFill>
                <a:latin typeface="Calibri" pitchFamily="34" charset="0"/>
                <a:sym typeface="Wingdings" panose="05000000000000000000" pitchFamily="2" charset="2"/>
              </a:rPr>
              <a:t> map</a:t>
            </a:r>
            <a:endParaRPr kumimoji="1" lang="en-US" sz="2400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7984" y="3284984"/>
            <a:ext cx="23440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sz="2400" dirty="0">
                <a:solidFill>
                  <a:srgbClr val="003366"/>
                </a:solidFill>
                <a:latin typeface="Calibri" pitchFamily="34" charset="0"/>
                <a:sym typeface="Wingdings" panose="05000000000000000000" pitchFamily="2" charset="2"/>
              </a:rPr>
              <a:t> by </a:t>
            </a:r>
            <a:r>
              <a:rPr kumimoji="1" lang="en-US" sz="2400" dirty="0" smtClean="0">
                <a:solidFill>
                  <a:srgbClr val="003366"/>
                </a:solidFill>
                <a:latin typeface="Calibri" pitchFamily="34" charset="0"/>
                <a:sym typeface="Wingdings" panose="05000000000000000000" pitchFamily="2" charset="2"/>
              </a:rPr>
              <a:t>an </a:t>
            </a:r>
            <a:r>
              <a:rPr kumimoji="1" lang="en-US" sz="2400" dirty="0" smtClean="0">
                <a:solidFill>
                  <a:srgbClr val="FF0000"/>
                </a:solidFill>
                <a:latin typeface="Calibri" pitchFamily="34" charset="0"/>
                <a:sym typeface="Wingdings" panose="05000000000000000000" pitchFamily="2" charset="2"/>
              </a:rPr>
              <a:t>h-h</a:t>
            </a:r>
            <a:r>
              <a:rPr kumimoji="1" lang="en-US" sz="2400" dirty="0" smtClean="0">
                <a:solidFill>
                  <a:srgbClr val="003366"/>
                </a:solidFill>
                <a:latin typeface="Calibri" pitchFamily="34" charset="0"/>
                <a:sym typeface="Wingdings" panose="05000000000000000000" pitchFamily="2" charset="2"/>
              </a:rPr>
              <a:t> map</a:t>
            </a:r>
            <a:endParaRPr kumimoji="1" lang="en-US" sz="2400" dirty="0">
              <a:solidFill>
                <a:srgbClr val="003366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85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a v-v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9024"/>
            <a:ext cx="8188856" cy="1533912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vertical decomposition</a:t>
            </a:r>
            <a:r>
              <a:rPr lang="en-US" dirty="0" smtClean="0"/>
              <a:t> of P, </a:t>
            </a:r>
            <a:r>
              <a:rPr lang="en-US" dirty="0" smtClean="0">
                <a:solidFill>
                  <a:srgbClr val="FF0000"/>
                </a:solidFill>
              </a:rPr>
              <a:t>VD(P)</a:t>
            </a:r>
          </a:p>
          <a:p>
            <a:pPr lvl="1"/>
            <a:r>
              <a:rPr lang="en-US" dirty="0" smtClean="0"/>
              <a:t>Extend each vertical edge until the boundary of P</a:t>
            </a:r>
          </a:p>
          <a:p>
            <a:pPr lvl="1"/>
            <a:r>
              <a:rPr lang="en-US" dirty="0" smtClean="0"/>
              <a:t>Each extension segment is called a </a:t>
            </a:r>
            <a:r>
              <a:rPr lang="en-US" dirty="0" smtClean="0">
                <a:solidFill>
                  <a:srgbClr val="FF0000"/>
                </a:solidFill>
              </a:rPr>
              <a:t>diagonal</a:t>
            </a:r>
          </a:p>
          <a:p>
            <a:pPr lvl="1"/>
            <a:r>
              <a:rPr lang="en-US" dirty="0" smtClean="0"/>
              <a:t>Computing VD(P) is equivalent to triangulating P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331640" y="3284984"/>
            <a:ext cx="5760640" cy="345638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1678426" y="3551449"/>
            <a:ext cx="1259457" cy="810884"/>
          </a:xfrm>
          <a:custGeom>
            <a:avLst/>
            <a:gdLst>
              <a:gd name="connsiteX0" fmla="*/ 0 w 1250831"/>
              <a:gd name="connsiteY0" fmla="*/ 241540 h 810884"/>
              <a:gd name="connsiteX1" fmla="*/ 0 w 1250831"/>
              <a:gd name="connsiteY1" fmla="*/ 552091 h 810884"/>
              <a:gd name="connsiteX2" fmla="*/ 586597 w 1250831"/>
              <a:gd name="connsiteY2" fmla="*/ 552091 h 810884"/>
              <a:gd name="connsiteX3" fmla="*/ 586597 w 1250831"/>
              <a:gd name="connsiteY3" fmla="*/ 810884 h 810884"/>
              <a:gd name="connsiteX4" fmla="*/ 1250831 w 1250831"/>
              <a:gd name="connsiteY4" fmla="*/ 810884 h 810884"/>
              <a:gd name="connsiteX5" fmla="*/ 1250831 w 1250831"/>
              <a:gd name="connsiteY5" fmla="*/ 0 h 810884"/>
              <a:gd name="connsiteX6" fmla="*/ 1130061 w 1250831"/>
              <a:gd name="connsiteY6" fmla="*/ 0 h 810884"/>
              <a:gd name="connsiteX7" fmla="*/ 1130061 w 1250831"/>
              <a:gd name="connsiteY7" fmla="*/ 362310 h 810884"/>
              <a:gd name="connsiteX8" fmla="*/ 828136 w 1250831"/>
              <a:gd name="connsiteY8" fmla="*/ 362310 h 810884"/>
              <a:gd name="connsiteX9" fmla="*/ 828136 w 1250831"/>
              <a:gd name="connsiteY9" fmla="*/ 146650 h 810884"/>
              <a:gd name="connsiteX10" fmla="*/ 232914 w 1250831"/>
              <a:gd name="connsiteY10" fmla="*/ 146650 h 810884"/>
              <a:gd name="connsiteX11" fmla="*/ 232914 w 1250831"/>
              <a:gd name="connsiteY11" fmla="*/ 414068 h 810884"/>
              <a:gd name="connsiteX12" fmla="*/ 8627 w 1250831"/>
              <a:gd name="connsiteY12" fmla="*/ 414068 h 810884"/>
              <a:gd name="connsiteX0" fmla="*/ 0 w 1259457"/>
              <a:gd name="connsiteY0" fmla="*/ 396815 h 810884"/>
              <a:gd name="connsiteX1" fmla="*/ 8626 w 1259457"/>
              <a:gd name="connsiteY1" fmla="*/ 552091 h 810884"/>
              <a:gd name="connsiteX2" fmla="*/ 595223 w 1259457"/>
              <a:gd name="connsiteY2" fmla="*/ 552091 h 810884"/>
              <a:gd name="connsiteX3" fmla="*/ 595223 w 1259457"/>
              <a:gd name="connsiteY3" fmla="*/ 810884 h 810884"/>
              <a:gd name="connsiteX4" fmla="*/ 1259457 w 1259457"/>
              <a:gd name="connsiteY4" fmla="*/ 810884 h 810884"/>
              <a:gd name="connsiteX5" fmla="*/ 1259457 w 1259457"/>
              <a:gd name="connsiteY5" fmla="*/ 0 h 810884"/>
              <a:gd name="connsiteX6" fmla="*/ 1138687 w 1259457"/>
              <a:gd name="connsiteY6" fmla="*/ 0 h 810884"/>
              <a:gd name="connsiteX7" fmla="*/ 1138687 w 1259457"/>
              <a:gd name="connsiteY7" fmla="*/ 362310 h 810884"/>
              <a:gd name="connsiteX8" fmla="*/ 836762 w 1259457"/>
              <a:gd name="connsiteY8" fmla="*/ 362310 h 810884"/>
              <a:gd name="connsiteX9" fmla="*/ 836762 w 1259457"/>
              <a:gd name="connsiteY9" fmla="*/ 146650 h 810884"/>
              <a:gd name="connsiteX10" fmla="*/ 241540 w 1259457"/>
              <a:gd name="connsiteY10" fmla="*/ 146650 h 810884"/>
              <a:gd name="connsiteX11" fmla="*/ 241540 w 1259457"/>
              <a:gd name="connsiteY11" fmla="*/ 414068 h 810884"/>
              <a:gd name="connsiteX12" fmla="*/ 17253 w 1259457"/>
              <a:gd name="connsiteY12" fmla="*/ 414068 h 810884"/>
              <a:gd name="connsiteX0" fmla="*/ 0 w 1259457"/>
              <a:gd name="connsiteY0" fmla="*/ 396815 h 810884"/>
              <a:gd name="connsiteX1" fmla="*/ 8626 w 1259457"/>
              <a:gd name="connsiteY1" fmla="*/ 552091 h 810884"/>
              <a:gd name="connsiteX2" fmla="*/ 595223 w 1259457"/>
              <a:gd name="connsiteY2" fmla="*/ 552091 h 810884"/>
              <a:gd name="connsiteX3" fmla="*/ 595223 w 1259457"/>
              <a:gd name="connsiteY3" fmla="*/ 810884 h 810884"/>
              <a:gd name="connsiteX4" fmla="*/ 1259457 w 1259457"/>
              <a:gd name="connsiteY4" fmla="*/ 810884 h 810884"/>
              <a:gd name="connsiteX5" fmla="*/ 1259457 w 1259457"/>
              <a:gd name="connsiteY5" fmla="*/ 0 h 810884"/>
              <a:gd name="connsiteX6" fmla="*/ 1138687 w 1259457"/>
              <a:gd name="connsiteY6" fmla="*/ 0 h 810884"/>
              <a:gd name="connsiteX7" fmla="*/ 1138687 w 1259457"/>
              <a:gd name="connsiteY7" fmla="*/ 362310 h 810884"/>
              <a:gd name="connsiteX8" fmla="*/ 836762 w 1259457"/>
              <a:gd name="connsiteY8" fmla="*/ 362310 h 810884"/>
              <a:gd name="connsiteX9" fmla="*/ 836762 w 1259457"/>
              <a:gd name="connsiteY9" fmla="*/ 146650 h 810884"/>
              <a:gd name="connsiteX10" fmla="*/ 241540 w 1259457"/>
              <a:gd name="connsiteY10" fmla="*/ 146650 h 810884"/>
              <a:gd name="connsiteX11" fmla="*/ 241540 w 1259457"/>
              <a:gd name="connsiteY11" fmla="*/ 414068 h 810884"/>
              <a:gd name="connsiteX12" fmla="*/ 1 w 1259457"/>
              <a:gd name="connsiteY12" fmla="*/ 414068 h 81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59457" h="810884">
                <a:moveTo>
                  <a:pt x="0" y="396815"/>
                </a:moveTo>
                <a:lnTo>
                  <a:pt x="8626" y="552091"/>
                </a:lnTo>
                <a:lnTo>
                  <a:pt x="595223" y="552091"/>
                </a:lnTo>
                <a:lnTo>
                  <a:pt x="595223" y="810884"/>
                </a:lnTo>
                <a:lnTo>
                  <a:pt x="1259457" y="810884"/>
                </a:lnTo>
                <a:lnTo>
                  <a:pt x="1259457" y="0"/>
                </a:lnTo>
                <a:lnTo>
                  <a:pt x="1138687" y="0"/>
                </a:lnTo>
                <a:lnTo>
                  <a:pt x="1138687" y="362310"/>
                </a:lnTo>
                <a:lnTo>
                  <a:pt x="836762" y="362310"/>
                </a:lnTo>
                <a:lnTo>
                  <a:pt x="836762" y="146650"/>
                </a:lnTo>
                <a:lnTo>
                  <a:pt x="241540" y="146650"/>
                </a:lnTo>
                <a:lnTo>
                  <a:pt x="241540" y="414068"/>
                </a:lnTo>
                <a:lnTo>
                  <a:pt x="1" y="414068"/>
                </a:ln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 bwMode="auto">
          <a:xfrm>
            <a:off x="2748101" y="5138710"/>
            <a:ext cx="1526877" cy="483079"/>
          </a:xfrm>
          <a:custGeom>
            <a:avLst/>
            <a:gdLst>
              <a:gd name="connsiteX0" fmla="*/ 0 w 1552755"/>
              <a:gd name="connsiteY0" fmla="*/ 0 h 793630"/>
              <a:gd name="connsiteX1" fmla="*/ 1173193 w 1552755"/>
              <a:gd name="connsiteY1" fmla="*/ 0 h 793630"/>
              <a:gd name="connsiteX2" fmla="*/ 1173193 w 1552755"/>
              <a:gd name="connsiteY2" fmla="*/ 345056 h 793630"/>
              <a:gd name="connsiteX3" fmla="*/ 1552755 w 1552755"/>
              <a:gd name="connsiteY3" fmla="*/ 345056 h 793630"/>
              <a:gd name="connsiteX4" fmla="*/ 1552755 w 1552755"/>
              <a:gd name="connsiteY4" fmla="*/ 793630 h 793630"/>
              <a:gd name="connsiteX5" fmla="*/ 34506 w 1552755"/>
              <a:gd name="connsiteY5" fmla="*/ 793630 h 793630"/>
              <a:gd name="connsiteX6" fmla="*/ 0 w 1552755"/>
              <a:gd name="connsiteY6" fmla="*/ 0 h 793630"/>
              <a:gd name="connsiteX0" fmla="*/ 0 w 1552755"/>
              <a:gd name="connsiteY0" fmla="*/ 0 h 793630"/>
              <a:gd name="connsiteX1" fmla="*/ 1173193 w 1552755"/>
              <a:gd name="connsiteY1" fmla="*/ 0 h 793630"/>
              <a:gd name="connsiteX2" fmla="*/ 1173193 w 1552755"/>
              <a:gd name="connsiteY2" fmla="*/ 345056 h 793630"/>
              <a:gd name="connsiteX3" fmla="*/ 1552755 w 1552755"/>
              <a:gd name="connsiteY3" fmla="*/ 345056 h 793630"/>
              <a:gd name="connsiteX4" fmla="*/ 1552755 w 1552755"/>
              <a:gd name="connsiteY4" fmla="*/ 646981 h 793630"/>
              <a:gd name="connsiteX5" fmla="*/ 34506 w 1552755"/>
              <a:gd name="connsiteY5" fmla="*/ 793630 h 793630"/>
              <a:gd name="connsiteX6" fmla="*/ 0 w 1552755"/>
              <a:gd name="connsiteY6" fmla="*/ 0 h 793630"/>
              <a:gd name="connsiteX0" fmla="*/ 0 w 1552755"/>
              <a:gd name="connsiteY0" fmla="*/ 0 h 698739"/>
              <a:gd name="connsiteX1" fmla="*/ 1173193 w 1552755"/>
              <a:gd name="connsiteY1" fmla="*/ 0 h 698739"/>
              <a:gd name="connsiteX2" fmla="*/ 1173193 w 1552755"/>
              <a:gd name="connsiteY2" fmla="*/ 345056 h 698739"/>
              <a:gd name="connsiteX3" fmla="*/ 1552755 w 1552755"/>
              <a:gd name="connsiteY3" fmla="*/ 345056 h 698739"/>
              <a:gd name="connsiteX4" fmla="*/ 1552755 w 1552755"/>
              <a:gd name="connsiteY4" fmla="*/ 646981 h 698739"/>
              <a:gd name="connsiteX5" fmla="*/ 43132 w 1552755"/>
              <a:gd name="connsiteY5" fmla="*/ 698739 h 698739"/>
              <a:gd name="connsiteX6" fmla="*/ 0 w 1552755"/>
              <a:gd name="connsiteY6" fmla="*/ 0 h 698739"/>
              <a:gd name="connsiteX0" fmla="*/ 0 w 1552755"/>
              <a:gd name="connsiteY0" fmla="*/ 0 h 664233"/>
              <a:gd name="connsiteX1" fmla="*/ 1173193 w 1552755"/>
              <a:gd name="connsiteY1" fmla="*/ 0 h 664233"/>
              <a:gd name="connsiteX2" fmla="*/ 1173193 w 1552755"/>
              <a:gd name="connsiteY2" fmla="*/ 345056 h 664233"/>
              <a:gd name="connsiteX3" fmla="*/ 1552755 w 1552755"/>
              <a:gd name="connsiteY3" fmla="*/ 345056 h 664233"/>
              <a:gd name="connsiteX4" fmla="*/ 1552755 w 1552755"/>
              <a:gd name="connsiteY4" fmla="*/ 646981 h 664233"/>
              <a:gd name="connsiteX5" fmla="*/ 17252 w 1552755"/>
              <a:gd name="connsiteY5" fmla="*/ 664233 h 664233"/>
              <a:gd name="connsiteX6" fmla="*/ 0 w 1552755"/>
              <a:gd name="connsiteY6" fmla="*/ 0 h 664233"/>
              <a:gd name="connsiteX0" fmla="*/ 8627 w 1561382"/>
              <a:gd name="connsiteY0" fmla="*/ 0 h 646981"/>
              <a:gd name="connsiteX1" fmla="*/ 1181820 w 1561382"/>
              <a:gd name="connsiteY1" fmla="*/ 0 h 646981"/>
              <a:gd name="connsiteX2" fmla="*/ 1181820 w 1561382"/>
              <a:gd name="connsiteY2" fmla="*/ 345056 h 646981"/>
              <a:gd name="connsiteX3" fmla="*/ 1561382 w 1561382"/>
              <a:gd name="connsiteY3" fmla="*/ 345056 h 646981"/>
              <a:gd name="connsiteX4" fmla="*/ 1561382 w 1561382"/>
              <a:gd name="connsiteY4" fmla="*/ 646981 h 646981"/>
              <a:gd name="connsiteX5" fmla="*/ 0 w 1561382"/>
              <a:gd name="connsiteY5" fmla="*/ 646980 h 646981"/>
              <a:gd name="connsiteX6" fmla="*/ 8627 w 1561382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25878 w 1552755"/>
              <a:gd name="connsiteY5" fmla="*/ 638353 h 646981"/>
              <a:gd name="connsiteX6" fmla="*/ 0 w 1552755"/>
              <a:gd name="connsiteY6" fmla="*/ 0 h 646981"/>
              <a:gd name="connsiteX0" fmla="*/ 1 w 1552756"/>
              <a:gd name="connsiteY0" fmla="*/ 0 h 646981"/>
              <a:gd name="connsiteX1" fmla="*/ 1173194 w 1552756"/>
              <a:gd name="connsiteY1" fmla="*/ 0 h 646981"/>
              <a:gd name="connsiteX2" fmla="*/ 1173194 w 1552756"/>
              <a:gd name="connsiteY2" fmla="*/ 345056 h 646981"/>
              <a:gd name="connsiteX3" fmla="*/ 1552756 w 1552756"/>
              <a:gd name="connsiteY3" fmla="*/ 345056 h 646981"/>
              <a:gd name="connsiteX4" fmla="*/ 1552756 w 1552756"/>
              <a:gd name="connsiteY4" fmla="*/ 646981 h 646981"/>
              <a:gd name="connsiteX5" fmla="*/ 0 w 1552756"/>
              <a:gd name="connsiteY5" fmla="*/ 621100 h 646981"/>
              <a:gd name="connsiteX6" fmla="*/ 1 w 1552756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8625 w 1552755"/>
              <a:gd name="connsiteY5" fmla="*/ 646980 h 646981"/>
              <a:gd name="connsiteX6" fmla="*/ 0 w 1552755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25878 w 1552755"/>
              <a:gd name="connsiteY5" fmla="*/ 577969 h 646981"/>
              <a:gd name="connsiteX6" fmla="*/ 0 w 1552755"/>
              <a:gd name="connsiteY6" fmla="*/ 0 h 646981"/>
              <a:gd name="connsiteX0" fmla="*/ 0 w 1552755"/>
              <a:gd name="connsiteY0" fmla="*/ 0 h 577970"/>
              <a:gd name="connsiteX1" fmla="*/ 1173193 w 1552755"/>
              <a:gd name="connsiteY1" fmla="*/ 0 h 577970"/>
              <a:gd name="connsiteX2" fmla="*/ 1173193 w 1552755"/>
              <a:gd name="connsiteY2" fmla="*/ 345056 h 577970"/>
              <a:gd name="connsiteX3" fmla="*/ 1552755 w 1552755"/>
              <a:gd name="connsiteY3" fmla="*/ 345056 h 577970"/>
              <a:gd name="connsiteX4" fmla="*/ 1552755 w 1552755"/>
              <a:gd name="connsiteY4" fmla="*/ 577970 h 577970"/>
              <a:gd name="connsiteX5" fmla="*/ 25878 w 1552755"/>
              <a:gd name="connsiteY5" fmla="*/ 577969 h 577970"/>
              <a:gd name="connsiteX6" fmla="*/ 0 w 1552755"/>
              <a:gd name="connsiteY6" fmla="*/ 0 h 577970"/>
              <a:gd name="connsiteX0" fmla="*/ 0 w 1552755"/>
              <a:gd name="connsiteY0" fmla="*/ 0 h 577970"/>
              <a:gd name="connsiteX1" fmla="*/ 1155940 w 1552755"/>
              <a:gd name="connsiteY1" fmla="*/ 77638 h 577970"/>
              <a:gd name="connsiteX2" fmla="*/ 1173193 w 1552755"/>
              <a:gd name="connsiteY2" fmla="*/ 345056 h 577970"/>
              <a:gd name="connsiteX3" fmla="*/ 1552755 w 1552755"/>
              <a:gd name="connsiteY3" fmla="*/ 345056 h 577970"/>
              <a:gd name="connsiteX4" fmla="*/ 1552755 w 1552755"/>
              <a:gd name="connsiteY4" fmla="*/ 577970 h 577970"/>
              <a:gd name="connsiteX5" fmla="*/ 25878 w 1552755"/>
              <a:gd name="connsiteY5" fmla="*/ 577969 h 577970"/>
              <a:gd name="connsiteX6" fmla="*/ 0 w 1552755"/>
              <a:gd name="connsiteY6" fmla="*/ 0 h 577970"/>
              <a:gd name="connsiteX0" fmla="*/ 0 w 1552755"/>
              <a:gd name="connsiteY0" fmla="*/ 0 h 500332"/>
              <a:gd name="connsiteX1" fmla="*/ 1155940 w 1552755"/>
              <a:gd name="connsiteY1" fmla="*/ 0 h 500332"/>
              <a:gd name="connsiteX2" fmla="*/ 1173193 w 1552755"/>
              <a:gd name="connsiteY2" fmla="*/ 267418 h 500332"/>
              <a:gd name="connsiteX3" fmla="*/ 1552755 w 1552755"/>
              <a:gd name="connsiteY3" fmla="*/ 267418 h 500332"/>
              <a:gd name="connsiteX4" fmla="*/ 1552755 w 1552755"/>
              <a:gd name="connsiteY4" fmla="*/ 500332 h 500332"/>
              <a:gd name="connsiteX5" fmla="*/ 25878 w 1552755"/>
              <a:gd name="connsiteY5" fmla="*/ 500331 h 500332"/>
              <a:gd name="connsiteX6" fmla="*/ 0 w 1552755"/>
              <a:gd name="connsiteY6" fmla="*/ 0 h 500332"/>
              <a:gd name="connsiteX0" fmla="*/ 17254 w 1526877"/>
              <a:gd name="connsiteY0" fmla="*/ 0 h 500332"/>
              <a:gd name="connsiteX1" fmla="*/ 1130062 w 1526877"/>
              <a:gd name="connsiteY1" fmla="*/ 0 h 500332"/>
              <a:gd name="connsiteX2" fmla="*/ 1147315 w 1526877"/>
              <a:gd name="connsiteY2" fmla="*/ 267418 h 500332"/>
              <a:gd name="connsiteX3" fmla="*/ 1526877 w 1526877"/>
              <a:gd name="connsiteY3" fmla="*/ 267418 h 500332"/>
              <a:gd name="connsiteX4" fmla="*/ 1526877 w 1526877"/>
              <a:gd name="connsiteY4" fmla="*/ 500332 h 500332"/>
              <a:gd name="connsiteX5" fmla="*/ 0 w 1526877"/>
              <a:gd name="connsiteY5" fmla="*/ 500331 h 500332"/>
              <a:gd name="connsiteX6" fmla="*/ 17254 w 1526877"/>
              <a:gd name="connsiteY6" fmla="*/ 0 h 500332"/>
              <a:gd name="connsiteX0" fmla="*/ 0 w 1552755"/>
              <a:gd name="connsiteY0" fmla="*/ 0 h 500332"/>
              <a:gd name="connsiteX1" fmla="*/ 1155940 w 1552755"/>
              <a:gd name="connsiteY1" fmla="*/ 0 h 500332"/>
              <a:gd name="connsiteX2" fmla="*/ 1173193 w 1552755"/>
              <a:gd name="connsiteY2" fmla="*/ 267418 h 500332"/>
              <a:gd name="connsiteX3" fmla="*/ 1552755 w 1552755"/>
              <a:gd name="connsiteY3" fmla="*/ 267418 h 500332"/>
              <a:gd name="connsiteX4" fmla="*/ 1552755 w 1552755"/>
              <a:gd name="connsiteY4" fmla="*/ 500332 h 500332"/>
              <a:gd name="connsiteX5" fmla="*/ 25878 w 1552755"/>
              <a:gd name="connsiteY5" fmla="*/ 500331 h 500332"/>
              <a:gd name="connsiteX6" fmla="*/ 0 w 1552755"/>
              <a:gd name="connsiteY6" fmla="*/ 0 h 500332"/>
              <a:gd name="connsiteX0" fmla="*/ 1 w 1526877"/>
              <a:gd name="connsiteY0" fmla="*/ 17253 h 500332"/>
              <a:gd name="connsiteX1" fmla="*/ 1130062 w 1526877"/>
              <a:gd name="connsiteY1" fmla="*/ 0 h 500332"/>
              <a:gd name="connsiteX2" fmla="*/ 1147315 w 1526877"/>
              <a:gd name="connsiteY2" fmla="*/ 267418 h 500332"/>
              <a:gd name="connsiteX3" fmla="*/ 1526877 w 1526877"/>
              <a:gd name="connsiteY3" fmla="*/ 267418 h 500332"/>
              <a:gd name="connsiteX4" fmla="*/ 1526877 w 1526877"/>
              <a:gd name="connsiteY4" fmla="*/ 500332 h 500332"/>
              <a:gd name="connsiteX5" fmla="*/ 0 w 1526877"/>
              <a:gd name="connsiteY5" fmla="*/ 500331 h 500332"/>
              <a:gd name="connsiteX6" fmla="*/ 1 w 1526877"/>
              <a:gd name="connsiteY6" fmla="*/ 17253 h 500332"/>
              <a:gd name="connsiteX0" fmla="*/ 1 w 1526877"/>
              <a:gd name="connsiteY0" fmla="*/ 0 h 483079"/>
              <a:gd name="connsiteX1" fmla="*/ 1121436 w 1526877"/>
              <a:gd name="connsiteY1" fmla="*/ 17253 h 483079"/>
              <a:gd name="connsiteX2" fmla="*/ 1147315 w 1526877"/>
              <a:gd name="connsiteY2" fmla="*/ 250165 h 483079"/>
              <a:gd name="connsiteX3" fmla="*/ 1526877 w 1526877"/>
              <a:gd name="connsiteY3" fmla="*/ 250165 h 483079"/>
              <a:gd name="connsiteX4" fmla="*/ 1526877 w 1526877"/>
              <a:gd name="connsiteY4" fmla="*/ 483079 h 483079"/>
              <a:gd name="connsiteX5" fmla="*/ 0 w 1526877"/>
              <a:gd name="connsiteY5" fmla="*/ 483078 h 483079"/>
              <a:gd name="connsiteX6" fmla="*/ 1 w 1526877"/>
              <a:gd name="connsiteY6" fmla="*/ 0 h 483079"/>
              <a:gd name="connsiteX0" fmla="*/ 1 w 1526877"/>
              <a:gd name="connsiteY0" fmla="*/ 0 h 483079"/>
              <a:gd name="connsiteX1" fmla="*/ 1121436 w 1526877"/>
              <a:gd name="connsiteY1" fmla="*/ 17253 h 483079"/>
              <a:gd name="connsiteX2" fmla="*/ 1121436 w 1526877"/>
              <a:gd name="connsiteY2" fmla="*/ 250165 h 483079"/>
              <a:gd name="connsiteX3" fmla="*/ 1526877 w 1526877"/>
              <a:gd name="connsiteY3" fmla="*/ 250165 h 483079"/>
              <a:gd name="connsiteX4" fmla="*/ 1526877 w 1526877"/>
              <a:gd name="connsiteY4" fmla="*/ 483079 h 483079"/>
              <a:gd name="connsiteX5" fmla="*/ 0 w 1526877"/>
              <a:gd name="connsiteY5" fmla="*/ 483078 h 483079"/>
              <a:gd name="connsiteX6" fmla="*/ 1 w 1526877"/>
              <a:gd name="connsiteY6" fmla="*/ 0 h 48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6877" h="483079">
                <a:moveTo>
                  <a:pt x="1" y="0"/>
                </a:moveTo>
                <a:lnTo>
                  <a:pt x="1121436" y="17253"/>
                </a:lnTo>
                <a:lnTo>
                  <a:pt x="1121436" y="250165"/>
                </a:lnTo>
                <a:lnTo>
                  <a:pt x="1526877" y="250165"/>
                </a:lnTo>
                <a:lnTo>
                  <a:pt x="1526877" y="483079"/>
                </a:lnTo>
                <a:lnTo>
                  <a:pt x="0" y="483078"/>
                </a:lnTo>
                <a:cubicBezTo>
                  <a:pt x="0" y="276045"/>
                  <a:pt x="1" y="207033"/>
                  <a:pt x="1" y="0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3170796" y="4362333"/>
            <a:ext cx="2967487" cy="1906438"/>
          </a:xfrm>
          <a:custGeom>
            <a:avLst/>
            <a:gdLst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17253 w 2691442"/>
              <a:gd name="connsiteY19" fmla="*/ 474453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60385 w 2691442"/>
              <a:gd name="connsiteY19" fmla="*/ 448573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25879 w 2691442"/>
              <a:gd name="connsiteY19" fmla="*/ 448573 h 1906438"/>
              <a:gd name="connsiteX0" fmla="*/ 17253 w 2708695"/>
              <a:gd name="connsiteY0" fmla="*/ 353683 h 1906438"/>
              <a:gd name="connsiteX1" fmla="*/ 17253 w 2708695"/>
              <a:gd name="connsiteY1" fmla="*/ 500332 h 1906438"/>
              <a:gd name="connsiteX2" fmla="*/ 1337095 w 2708695"/>
              <a:gd name="connsiteY2" fmla="*/ 500332 h 1906438"/>
              <a:gd name="connsiteX3" fmla="*/ 1337095 w 2708695"/>
              <a:gd name="connsiteY3" fmla="*/ 767751 h 1906438"/>
              <a:gd name="connsiteX4" fmla="*/ 2208363 w 2708695"/>
              <a:gd name="connsiteY4" fmla="*/ 767751 h 1906438"/>
              <a:gd name="connsiteX5" fmla="*/ 2208363 w 2708695"/>
              <a:gd name="connsiteY5" fmla="*/ 1224951 h 1906438"/>
              <a:gd name="connsiteX6" fmla="*/ 2009955 w 2708695"/>
              <a:gd name="connsiteY6" fmla="*/ 1224951 h 1906438"/>
              <a:gd name="connsiteX7" fmla="*/ 2009955 w 2708695"/>
              <a:gd name="connsiteY7" fmla="*/ 1000664 h 1906438"/>
              <a:gd name="connsiteX8" fmla="*/ 1682151 w 2708695"/>
              <a:gd name="connsiteY8" fmla="*/ 1000664 h 1906438"/>
              <a:gd name="connsiteX9" fmla="*/ 1682151 w 2708695"/>
              <a:gd name="connsiteY9" fmla="*/ 1526875 h 1906438"/>
              <a:gd name="connsiteX10" fmla="*/ 836763 w 2708695"/>
              <a:gd name="connsiteY10" fmla="*/ 1526875 h 1906438"/>
              <a:gd name="connsiteX11" fmla="*/ 836763 w 2708695"/>
              <a:gd name="connsiteY11" fmla="*/ 1906438 h 1906438"/>
              <a:gd name="connsiteX12" fmla="*/ 1949570 w 2708695"/>
              <a:gd name="connsiteY12" fmla="*/ 1906438 h 1906438"/>
              <a:gd name="connsiteX13" fmla="*/ 1949570 w 2708695"/>
              <a:gd name="connsiteY13" fmla="*/ 1544128 h 1906438"/>
              <a:gd name="connsiteX14" fmla="*/ 2708695 w 2708695"/>
              <a:gd name="connsiteY14" fmla="*/ 1544128 h 1906438"/>
              <a:gd name="connsiteX15" fmla="*/ 2708695 w 2708695"/>
              <a:gd name="connsiteY15" fmla="*/ 0 h 1906438"/>
              <a:gd name="connsiteX16" fmla="*/ 2346385 w 2708695"/>
              <a:gd name="connsiteY16" fmla="*/ 0 h 1906438"/>
              <a:gd name="connsiteX17" fmla="*/ 2346385 w 2708695"/>
              <a:gd name="connsiteY17" fmla="*/ 258792 h 1906438"/>
              <a:gd name="connsiteX18" fmla="*/ 0 w 2708695"/>
              <a:gd name="connsiteY18" fmla="*/ 258792 h 1906438"/>
              <a:gd name="connsiteX19" fmla="*/ 43132 w 2708695"/>
              <a:gd name="connsiteY19" fmla="*/ 448573 h 1906438"/>
              <a:gd name="connsiteX0" fmla="*/ 25879 w 2717321"/>
              <a:gd name="connsiteY0" fmla="*/ 353683 h 1906438"/>
              <a:gd name="connsiteX1" fmla="*/ 25879 w 2717321"/>
              <a:gd name="connsiteY1" fmla="*/ 500332 h 1906438"/>
              <a:gd name="connsiteX2" fmla="*/ 1345721 w 2717321"/>
              <a:gd name="connsiteY2" fmla="*/ 500332 h 1906438"/>
              <a:gd name="connsiteX3" fmla="*/ 1345721 w 2717321"/>
              <a:gd name="connsiteY3" fmla="*/ 767751 h 1906438"/>
              <a:gd name="connsiteX4" fmla="*/ 2216989 w 2717321"/>
              <a:gd name="connsiteY4" fmla="*/ 767751 h 1906438"/>
              <a:gd name="connsiteX5" fmla="*/ 2216989 w 2717321"/>
              <a:gd name="connsiteY5" fmla="*/ 1224951 h 1906438"/>
              <a:gd name="connsiteX6" fmla="*/ 2018581 w 2717321"/>
              <a:gd name="connsiteY6" fmla="*/ 1224951 h 1906438"/>
              <a:gd name="connsiteX7" fmla="*/ 2018581 w 2717321"/>
              <a:gd name="connsiteY7" fmla="*/ 1000664 h 1906438"/>
              <a:gd name="connsiteX8" fmla="*/ 1690777 w 2717321"/>
              <a:gd name="connsiteY8" fmla="*/ 1000664 h 1906438"/>
              <a:gd name="connsiteX9" fmla="*/ 1690777 w 2717321"/>
              <a:gd name="connsiteY9" fmla="*/ 1526875 h 1906438"/>
              <a:gd name="connsiteX10" fmla="*/ 845389 w 2717321"/>
              <a:gd name="connsiteY10" fmla="*/ 1526875 h 1906438"/>
              <a:gd name="connsiteX11" fmla="*/ 845389 w 2717321"/>
              <a:gd name="connsiteY11" fmla="*/ 1906438 h 1906438"/>
              <a:gd name="connsiteX12" fmla="*/ 1958196 w 2717321"/>
              <a:gd name="connsiteY12" fmla="*/ 1906438 h 1906438"/>
              <a:gd name="connsiteX13" fmla="*/ 1958196 w 2717321"/>
              <a:gd name="connsiteY13" fmla="*/ 1544128 h 1906438"/>
              <a:gd name="connsiteX14" fmla="*/ 2717321 w 2717321"/>
              <a:gd name="connsiteY14" fmla="*/ 1544128 h 1906438"/>
              <a:gd name="connsiteX15" fmla="*/ 2717321 w 2717321"/>
              <a:gd name="connsiteY15" fmla="*/ 0 h 1906438"/>
              <a:gd name="connsiteX16" fmla="*/ 2355011 w 2717321"/>
              <a:gd name="connsiteY16" fmla="*/ 0 h 1906438"/>
              <a:gd name="connsiteX17" fmla="*/ 2355011 w 2717321"/>
              <a:gd name="connsiteY17" fmla="*/ 258792 h 1906438"/>
              <a:gd name="connsiteX18" fmla="*/ 8626 w 2717321"/>
              <a:gd name="connsiteY18" fmla="*/ 258792 h 1906438"/>
              <a:gd name="connsiteX19" fmla="*/ 0 w 2717321"/>
              <a:gd name="connsiteY19" fmla="*/ 457199 h 1906438"/>
              <a:gd name="connsiteX0" fmla="*/ 25879 w 2717321"/>
              <a:gd name="connsiteY0" fmla="*/ 353683 h 1906438"/>
              <a:gd name="connsiteX1" fmla="*/ 25879 w 2717321"/>
              <a:gd name="connsiteY1" fmla="*/ 500332 h 1906438"/>
              <a:gd name="connsiteX2" fmla="*/ 1345721 w 2717321"/>
              <a:gd name="connsiteY2" fmla="*/ 500332 h 1906438"/>
              <a:gd name="connsiteX3" fmla="*/ 1345721 w 2717321"/>
              <a:gd name="connsiteY3" fmla="*/ 767751 h 1906438"/>
              <a:gd name="connsiteX4" fmla="*/ 2216989 w 2717321"/>
              <a:gd name="connsiteY4" fmla="*/ 767751 h 1906438"/>
              <a:gd name="connsiteX5" fmla="*/ 2216989 w 2717321"/>
              <a:gd name="connsiteY5" fmla="*/ 1224951 h 1906438"/>
              <a:gd name="connsiteX6" fmla="*/ 2018581 w 2717321"/>
              <a:gd name="connsiteY6" fmla="*/ 1224951 h 1906438"/>
              <a:gd name="connsiteX7" fmla="*/ 2018581 w 2717321"/>
              <a:gd name="connsiteY7" fmla="*/ 1000664 h 1906438"/>
              <a:gd name="connsiteX8" fmla="*/ 1690777 w 2717321"/>
              <a:gd name="connsiteY8" fmla="*/ 1000664 h 1906438"/>
              <a:gd name="connsiteX9" fmla="*/ 1690777 w 2717321"/>
              <a:gd name="connsiteY9" fmla="*/ 1526875 h 1906438"/>
              <a:gd name="connsiteX10" fmla="*/ 845389 w 2717321"/>
              <a:gd name="connsiteY10" fmla="*/ 1526875 h 1906438"/>
              <a:gd name="connsiteX11" fmla="*/ 845389 w 2717321"/>
              <a:gd name="connsiteY11" fmla="*/ 1906438 h 1906438"/>
              <a:gd name="connsiteX12" fmla="*/ 1958196 w 2717321"/>
              <a:gd name="connsiteY12" fmla="*/ 1906438 h 1906438"/>
              <a:gd name="connsiteX13" fmla="*/ 1958196 w 2717321"/>
              <a:gd name="connsiteY13" fmla="*/ 1544128 h 1906438"/>
              <a:gd name="connsiteX14" fmla="*/ 2717321 w 2717321"/>
              <a:gd name="connsiteY14" fmla="*/ 1544128 h 1906438"/>
              <a:gd name="connsiteX15" fmla="*/ 2717321 w 2717321"/>
              <a:gd name="connsiteY15" fmla="*/ 0 h 1906438"/>
              <a:gd name="connsiteX16" fmla="*/ 2355011 w 2717321"/>
              <a:gd name="connsiteY16" fmla="*/ 0 h 1906438"/>
              <a:gd name="connsiteX17" fmla="*/ 2355011 w 2717321"/>
              <a:gd name="connsiteY17" fmla="*/ 258792 h 1906438"/>
              <a:gd name="connsiteX18" fmla="*/ 34505 w 2717321"/>
              <a:gd name="connsiteY18" fmla="*/ 258792 h 1906438"/>
              <a:gd name="connsiteX19" fmla="*/ 0 w 2717321"/>
              <a:gd name="connsiteY19" fmla="*/ 457199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6 w 2691442"/>
              <a:gd name="connsiteY18" fmla="*/ 258792 h 1906438"/>
              <a:gd name="connsiteX19" fmla="*/ 8627 w 2691442"/>
              <a:gd name="connsiteY19" fmla="*/ 526210 h 1906438"/>
              <a:gd name="connsiteX0" fmla="*/ 276045 w 2967487"/>
              <a:gd name="connsiteY0" fmla="*/ 353683 h 1906438"/>
              <a:gd name="connsiteX1" fmla="*/ 276045 w 2967487"/>
              <a:gd name="connsiteY1" fmla="*/ 500332 h 1906438"/>
              <a:gd name="connsiteX2" fmla="*/ 1595887 w 2967487"/>
              <a:gd name="connsiteY2" fmla="*/ 500332 h 1906438"/>
              <a:gd name="connsiteX3" fmla="*/ 1595887 w 2967487"/>
              <a:gd name="connsiteY3" fmla="*/ 767751 h 1906438"/>
              <a:gd name="connsiteX4" fmla="*/ 2467155 w 2967487"/>
              <a:gd name="connsiteY4" fmla="*/ 767751 h 1906438"/>
              <a:gd name="connsiteX5" fmla="*/ 2467155 w 2967487"/>
              <a:gd name="connsiteY5" fmla="*/ 1224951 h 1906438"/>
              <a:gd name="connsiteX6" fmla="*/ 2268747 w 2967487"/>
              <a:gd name="connsiteY6" fmla="*/ 1224951 h 1906438"/>
              <a:gd name="connsiteX7" fmla="*/ 2268747 w 2967487"/>
              <a:gd name="connsiteY7" fmla="*/ 1000664 h 1906438"/>
              <a:gd name="connsiteX8" fmla="*/ 1940943 w 2967487"/>
              <a:gd name="connsiteY8" fmla="*/ 1000664 h 1906438"/>
              <a:gd name="connsiteX9" fmla="*/ 1940943 w 2967487"/>
              <a:gd name="connsiteY9" fmla="*/ 1526875 h 1906438"/>
              <a:gd name="connsiteX10" fmla="*/ 0 w 2967487"/>
              <a:gd name="connsiteY10" fmla="*/ 1518248 h 1906438"/>
              <a:gd name="connsiteX11" fmla="*/ 1095555 w 2967487"/>
              <a:gd name="connsiteY11" fmla="*/ 1906438 h 1906438"/>
              <a:gd name="connsiteX12" fmla="*/ 2208362 w 2967487"/>
              <a:gd name="connsiteY12" fmla="*/ 1906438 h 1906438"/>
              <a:gd name="connsiteX13" fmla="*/ 2208362 w 2967487"/>
              <a:gd name="connsiteY13" fmla="*/ 1544128 h 1906438"/>
              <a:gd name="connsiteX14" fmla="*/ 2967487 w 2967487"/>
              <a:gd name="connsiteY14" fmla="*/ 1544128 h 1906438"/>
              <a:gd name="connsiteX15" fmla="*/ 2967487 w 2967487"/>
              <a:gd name="connsiteY15" fmla="*/ 0 h 1906438"/>
              <a:gd name="connsiteX16" fmla="*/ 2605177 w 2967487"/>
              <a:gd name="connsiteY16" fmla="*/ 0 h 1906438"/>
              <a:gd name="connsiteX17" fmla="*/ 2605177 w 2967487"/>
              <a:gd name="connsiteY17" fmla="*/ 258792 h 1906438"/>
              <a:gd name="connsiteX18" fmla="*/ 284671 w 2967487"/>
              <a:gd name="connsiteY18" fmla="*/ 258792 h 1906438"/>
              <a:gd name="connsiteX19" fmla="*/ 284672 w 2967487"/>
              <a:gd name="connsiteY19" fmla="*/ 526210 h 1906438"/>
              <a:gd name="connsiteX0" fmla="*/ 276045 w 2967487"/>
              <a:gd name="connsiteY0" fmla="*/ 353683 h 1906438"/>
              <a:gd name="connsiteX1" fmla="*/ 276045 w 2967487"/>
              <a:gd name="connsiteY1" fmla="*/ 500332 h 1906438"/>
              <a:gd name="connsiteX2" fmla="*/ 1595887 w 2967487"/>
              <a:gd name="connsiteY2" fmla="*/ 500332 h 1906438"/>
              <a:gd name="connsiteX3" fmla="*/ 1595887 w 2967487"/>
              <a:gd name="connsiteY3" fmla="*/ 767751 h 1906438"/>
              <a:gd name="connsiteX4" fmla="*/ 2467155 w 2967487"/>
              <a:gd name="connsiteY4" fmla="*/ 767751 h 1906438"/>
              <a:gd name="connsiteX5" fmla="*/ 2467155 w 2967487"/>
              <a:gd name="connsiteY5" fmla="*/ 1224951 h 1906438"/>
              <a:gd name="connsiteX6" fmla="*/ 2268747 w 2967487"/>
              <a:gd name="connsiteY6" fmla="*/ 1224951 h 1906438"/>
              <a:gd name="connsiteX7" fmla="*/ 2268747 w 2967487"/>
              <a:gd name="connsiteY7" fmla="*/ 1000664 h 1906438"/>
              <a:gd name="connsiteX8" fmla="*/ 1940943 w 2967487"/>
              <a:gd name="connsiteY8" fmla="*/ 1000664 h 1906438"/>
              <a:gd name="connsiteX9" fmla="*/ 1940943 w 2967487"/>
              <a:gd name="connsiteY9" fmla="*/ 1526875 h 1906438"/>
              <a:gd name="connsiteX10" fmla="*/ 0 w 2967487"/>
              <a:gd name="connsiteY10" fmla="*/ 1518248 h 1906438"/>
              <a:gd name="connsiteX11" fmla="*/ 8627 w 2967487"/>
              <a:gd name="connsiteY11" fmla="*/ 1897812 h 1906438"/>
              <a:gd name="connsiteX12" fmla="*/ 2208362 w 2967487"/>
              <a:gd name="connsiteY12" fmla="*/ 1906438 h 1906438"/>
              <a:gd name="connsiteX13" fmla="*/ 2208362 w 2967487"/>
              <a:gd name="connsiteY13" fmla="*/ 1544128 h 1906438"/>
              <a:gd name="connsiteX14" fmla="*/ 2967487 w 2967487"/>
              <a:gd name="connsiteY14" fmla="*/ 1544128 h 1906438"/>
              <a:gd name="connsiteX15" fmla="*/ 2967487 w 2967487"/>
              <a:gd name="connsiteY15" fmla="*/ 0 h 1906438"/>
              <a:gd name="connsiteX16" fmla="*/ 2605177 w 2967487"/>
              <a:gd name="connsiteY16" fmla="*/ 0 h 1906438"/>
              <a:gd name="connsiteX17" fmla="*/ 2605177 w 2967487"/>
              <a:gd name="connsiteY17" fmla="*/ 258792 h 1906438"/>
              <a:gd name="connsiteX18" fmla="*/ 284671 w 2967487"/>
              <a:gd name="connsiteY18" fmla="*/ 258792 h 1906438"/>
              <a:gd name="connsiteX19" fmla="*/ 284672 w 2967487"/>
              <a:gd name="connsiteY19" fmla="*/ 526210 h 190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967487" h="1906438">
                <a:moveTo>
                  <a:pt x="276045" y="353683"/>
                </a:moveTo>
                <a:lnTo>
                  <a:pt x="276045" y="500332"/>
                </a:lnTo>
                <a:lnTo>
                  <a:pt x="1595887" y="500332"/>
                </a:lnTo>
                <a:lnTo>
                  <a:pt x="1595887" y="767751"/>
                </a:lnTo>
                <a:lnTo>
                  <a:pt x="2467155" y="767751"/>
                </a:lnTo>
                <a:lnTo>
                  <a:pt x="2467155" y="1224951"/>
                </a:lnTo>
                <a:lnTo>
                  <a:pt x="2268747" y="1224951"/>
                </a:lnTo>
                <a:lnTo>
                  <a:pt x="2268747" y="1000664"/>
                </a:lnTo>
                <a:lnTo>
                  <a:pt x="1940943" y="1000664"/>
                </a:lnTo>
                <a:lnTo>
                  <a:pt x="1940943" y="1526875"/>
                </a:lnTo>
                <a:lnTo>
                  <a:pt x="0" y="1518248"/>
                </a:lnTo>
                <a:lnTo>
                  <a:pt x="8627" y="1897812"/>
                </a:lnTo>
                <a:lnTo>
                  <a:pt x="2208362" y="1906438"/>
                </a:lnTo>
                <a:lnTo>
                  <a:pt x="2208362" y="1544128"/>
                </a:lnTo>
                <a:lnTo>
                  <a:pt x="2967487" y="1544128"/>
                </a:lnTo>
                <a:lnTo>
                  <a:pt x="2967487" y="0"/>
                </a:lnTo>
                <a:lnTo>
                  <a:pt x="2605177" y="0"/>
                </a:lnTo>
                <a:lnTo>
                  <a:pt x="2605177" y="258792"/>
                </a:lnTo>
                <a:lnTo>
                  <a:pt x="284671" y="258792"/>
                </a:lnTo>
                <a:cubicBezTo>
                  <a:pt x="284671" y="347931"/>
                  <a:pt x="284672" y="437071"/>
                  <a:pt x="284672" y="526210"/>
                </a:cubicBez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 bwMode="auto">
          <a:xfrm flipV="1">
            <a:off x="3451157" y="3284984"/>
            <a:ext cx="0" cy="18537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V="1">
            <a:off x="2937883" y="3271462"/>
            <a:ext cx="0" cy="18537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V="1">
            <a:off x="6138283" y="3271462"/>
            <a:ext cx="0" cy="346990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1678426" y="3271462"/>
            <a:ext cx="0" cy="346990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2748101" y="4362333"/>
            <a:ext cx="0" cy="23925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2284300" y="4345404"/>
            <a:ext cx="0" cy="23925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3183473" y="5621789"/>
            <a:ext cx="0" cy="11161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H="1" flipV="1">
            <a:off x="5375347" y="6268771"/>
            <a:ext cx="4175" cy="4613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H="1" flipV="1">
            <a:off x="4281055" y="4883035"/>
            <a:ext cx="6274" cy="10088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H="1" flipV="1">
            <a:off x="4777697" y="5141343"/>
            <a:ext cx="8421" cy="7562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flipV="1">
            <a:off x="3869172" y="4883035"/>
            <a:ext cx="0" cy="2583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V="1">
            <a:off x="5127812" y="5121941"/>
            <a:ext cx="0" cy="2583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flipV="1">
            <a:off x="5436096" y="5122688"/>
            <a:ext cx="0" cy="2583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flipV="1">
            <a:off x="5778884" y="3287617"/>
            <a:ext cx="0" cy="10747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flipV="1">
            <a:off x="2521271" y="3301654"/>
            <a:ext cx="1" cy="3781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flipV="1">
            <a:off x="1933581" y="3302236"/>
            <a:ext cx="1" cy="3781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flipV="1">
            <a:off x="2832182" y="3284985"/>
            <a:ext cx="0" cy="2664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7498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3468410" y="3303698"/>
            <a:ext cx="2311287" cy="1314934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a v-v map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88856" cy="1533912"/>
          </a:xfrm>
        </p:spPr>
        <p:txBody>
          <a:bodyPr/>
          <a:lstStyle/>
          <a:p>
            <a:r>
              <a:rPr lang="en-US" dirty="0" smtClean="0"/>
              <a:t>VD(P) is our v-v map. Why?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Observation</a:t>
            </a:r>
            <a:r>
              <a:rPr lang="en-US" dirty="0" smtClean="0"/>
              <a:t>: For each cell, all points in the cell have the same </a:t>
            </a:r>
            <a:r>
              <a:rPr lang="en-US" dirty="0" smtClean="0">
                <a:solidFill>
                  <a:srgbClr val="FF0000"/>
                </a:solidFill>
              </a:rPr>
              <a:t>v-v link distance </a:t>
            </a:r>
            <a:r>
              <a:rPr lang="en-US" dirty="0" smtClean="0"/>
              <a:t>to 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331640" y="3284984"/>
            <a:ext cx="5760640" cy="345638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1678426" y="3551449"/>
            <a:ext cx="1259457" cy="810884"/>
          </a:xfrm>
          <a:custGeom>
            <a:avLst/>
            <a:gdLst>
              <a:gd name="connsiteX0" fmla="*/ 0 w 1250831"/>
              <a:gd name="connsiteY0" fmla="*/ 241540 h 810884"/>
              <a:gd name="connsiteX1" fmla="*/ 0 w 1250831"/>
              <a:gd name="connsiteY1" fmla="*/ 552091 h 810884"/>
              <a:gd name="connsiteX2" fmla="*/ 586597 w 1250831"/>
              <a:gd name="connsiteY2" fmla="*/ 552091 h 810884"/>
              <a:gd name="connsiteX3" fmla="*/ 586597 w 1250831"/>
              <a:gd name="connsiteY3" fmla="*/ 810884 h 810884"/>
              <a:gd name="connsiteX4" fmla="*/ 1250831 w 1250831"/>
              <a:gd name="connsiteY4" fmla="*/ 810884 h 810884"/>
              <a:gd name="connsiteX5" fmla="*/ 1250831 w 1250831"/>
              <a:gd name="connsiteY5" fmla="*/ 0 h 810884"/>
              <a:gd name="connsiteX6" fmla="*/ 1130061 w 1250831"/>
              <a:gd name="connsiteY6" fmla="*/ 0 h 810884"/>
              <a:gd name="connsiteX7" fmla="*/ 1130061 w 1250831"/>
              <a:gd name="connsiteY7" fmla="*/ 362310 h 810884"/>
              <a:gd name="connsiteX8" fmla="*/ 828136 w 1250831"/>
              <a:gd name="connsiteY8" fmla="*/ 362310 h 810884"/>
              <a:gd name="connsiteX9" fmla="*/ 828136 w 1250831"/>
              <a:gd name="connsiteY9" fmla="*/ 146650 h 810884"/>
              <a:gd name="connsiteX10" fmla="*/ 232914 w 1250831"/>
              <a:gd name="connsiteY10" fmla="*/ 146650 h 810884"/>
              <a:gd name="connsiteX11" fmla="*/ 232914 w 1250831"/>
              <a:gd name="connsiteY11" fmla="*/ 414068 h 810884"/>
              <a:gd name="connsiteX12" fmla="*/ 8627 w 1250831"/>
              <a:gd name="connsiteY12" fmla="*/ 414068 h 810884"/>
              <a:gd name="connsiteX0" fmla="*/ 0 w 1259457"/>
              <a:gd name="connsiteY0" fmla="*/ 396815 h 810884"/>
              <a:gd name="connsiteX1" fmla="*/ 8626 w 1259457"/>
              <a:gd name="connsiteY1" fmla="*/ 552091 h 810884"/>
              <a:gd name="connsiteX2" fmla="*/ 595223 w 1259457"/>
              <a:gd name="connsiteY2" fmla="*/ 552091 h 810884"/>
              <a:gd name="connsiteX3" fmla="*/ 595223 w 1259457"/>
              <a:gd name="connsiteY3" fmla="*/ 810884 h 810884"/>
              <a:gd name="connsiteX4" fmla="*/ 1259457 w 1259457"/>
              <a:gd name="connsiteY4" fmla="*/ 810884 h 810884"/>
              <a:gd name="connsiteX5" fmla="*/ 1259457 w 1259457"/>
              <a:gd name="connsiteY5" fmla="*/ 0 h 810884"/>
              <a:gd name="connsiteX6" fmla="*/ 1138687 w 1259457"/>
              <a:gd name="connsiteY6" fmla="*/ 0 h 810884"/>
              <a:gd name="connsiteX7" fmla="*/ 1138687 w 1259457"/>
              <a:gd name="connsiteY7" fmla="*/ 362310 h 810884"/>
              <a:gd name="connsiteX8" fmla="*/ 836762 w 1259457"/>
              <a:gd name="connsiteY8" fmla="*/ 362310 h 810884"/>
              <a:gd name="connsiteX9" fmla="*/ 836762 w 1259457"/>
              <a:gd name="connsiteY9" fmla="*/ 146650 h 810884"/>
              <a:gd name="connsiteX10" fmla="*/ 241540 w 1259457"/>
              <a:gd name="connsiteY10" fmla="*/ 146650 h 810884"/>
              <a:gd name="connsiteX11" fmla="*/ 241540 w 1259457"/>
              <a:gd name="connsiteY11" fmla="*/ 414068 h 810884"/>
              <a:gd name="connsiteX12" fmla="*/ 17253 w 1259457"/>
              <a:gd name="connsiteY12" fmla="*/ 414068 h 810884"/>
              <a:gd name="connsiteX0" fmla="*/ 0 w 1259457"/>
              <a:gd name="connsiteY0" fmla="*/ 396815 h 810884"/>
              <a:gd name="connsiteX1" fmla="*/ 8626 w 1259457"/>
              <a:gd name="connsiteY1" fmla="*/ 552091 h 810884"/>
              <a:gd name="connsiteX2" fmla="*/ 595223 w 1259457"/>
              <a:gd name="connsiteY2" fmla="*/ 552091 h 810884"/>
              <a:gd name="connsiteX3" fmla="*/ 595223 w 1259457"/>
              <a:gd name="connsiteY3" fmla="*/ 810884 h 810884"/>
              <a:gd name="connsiteX4" fmla="*/ 1259457 w 1259457"/>
              <a:gd name="connsiteY4" fmla="*/ 810884 h 810884"/>
              <a:gd name="connsiteX5" fmla="*/ 1259457 w 1259457"/>
              <a:gd name="connsiteY5" fmla="*/ 0 h 810884"/>
              <a:gd name="connsiteX6" fmla="*/ 1138687 w 1259457"/>
              <a:gd name="connsiteY6" fmla="*/ 0 h 810884"/>
              <a:gd name="connsiteX7" fmla="*/ 1138687 w 1259457"/>
              <a:gd name="connsiteY7" fmla="*/ 362310 h 810884"/>
              <a:gd name="connsiteX8" fmla="*/ 836762 w 1259457"/>
              <a:gd name="connsiteY8" fmla="*/ 362310 h 810884"/>
              <a:gd name="connsiteX9" fmla="*/ 836762 w 1259457"/>
              <a:gd name="connsiteY9" fmla="*/ 146650 h 810884"/>
              <a:gd name="connsiteX10" fmla="*/ 241540 w 1259457"/>
              <a:gd name="connsiteY10" fmla="*/ 146650 h 810884"/>
              <a:gd name="connsiteX11" fmla="*/ 241540 w 1259457"/>
              <a:gd name="connsiteY11" fmla="*/ 414068 h 810884"/>
              <a:gd name="connsiteX12" fmla="*/ 1 w 1259457"/>
              <a:gd name="connsiteY12" fmla="*/ 414068 h 81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59457" h="810884">
                <a:moveTo>
                  <a:pt x="0" y="396815"/>
                </a:moveTo>
                <a:lnTo>
                  <a:pt x="8626" y="552091"/>
                </a:lnTo>
                <a:lnTo>
                  <a:pt x="595223" y="552091"/>
                </a:lnTo>
                <a:lnTo>
                  <a:pt x="595223" y="810884"/>
                </a:lnTo>
                <a:lnTo>
                  <a:pt x="1259457" y="810884"/>
                </a:lnTo>
                <a:lnTo>
                  <a:pt x="1259457" y="0"/>
                </a:lnTo>
                <a:lnTo>
                  <a:pt x="1138687" y="0"/>
                </a:lnTo>
                <a:lnTo>
                  <a:pt x="1138687" y="362310"/>
                </a:lnTo>
                <a:lnTo>
                  <a:pt x="836762" y="362310"/>
                </a:lnTo>
                <a:lnTo>
                  <a:pt x="836762" y="146650"/>
                </a:lnTo>
                <a:lnTo>
                  <a:pt x="241540" y="146650"/>
                </a:lnTo>
                <a:lnTo>
                  <a:pt x="241540" y="414068"/>
                </a:lnTo>
                <a:lnTo>
                  <a:pt x="1" y="414068"/>
                </a:ln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 bwMode="auto">
          <a:xfrm>
            <a:off x="2748101" y="5138710"/>
            <a:ext cx="1526877" cy="483079"/>
          </a:xfrm>
          <a:custGeom>
            <a:avLst/>
            <a:gdLst>
              <a:gd name="connsiteX0" fmla="*/ 0 w 1552755"/>
              <a:gd name="connsiteY0" fmla="*/ 0 h 793630"/>
              <a:gd name="connsiteX1" fmla="*/ 1173193 w 1552755"/>
              <a:gd name="connsiteY1" fmla="*/ 0 h 793630"/>
              <a:gd name="connsiteX2" fmla="*/ 1173193 w 1552755"/>
              <a:gd name="connsiteY2" fmla="*/ 345056 h 793630"/>
              <a:gd name="connsiteX3" fmla="*/ 1552755 w 1552755"/>
              <a:gd name="connsiteY3" fmla="*/ 345056 h 793630"/>
              <a:gd name="connsiteX4" fmla="*/ 1552755 w 1552755"/>
              <a:gd name="connsiteY4" fmla="*/ 793630 h 793630"/>
              <a:gd name="connsiteX5" fmla="*/ 34506 w 1552755"/>
              <a:gd name="connsiteY5" fmla="*/ 793630 h 793630"/>
              <a:gd name="connsiteX6" fmla="*/ 0 w 1552755"/>
              <a:gd name="connsiteY6" fmla="*/ 0 h 793630"/>
              <a:gd name="connsiteX0" fmla="*/ 0 w 1552755"/>
              <a:gd name="connsiteY0" fmla="*/ 0 h 793630"/>
              <a:gd name="connsiteX1" fmla="*/ 1173193 w 1552755"/>
              <a:gd name="connsiteY1" fmla="*/ 0 h 793630"/>
              <a:gd name="connsiteX2" fmla="*/ 1173193 w 1552755"/>
              <a:gd name="connsiteY2" fmla="*/ 345056 h 793630"/>
              <a:gd name="connsiteX3" fmla="*/ 1552755 w 1552755"/>
              <a:gd name="connsiteY3" fmla="*/ 345056 h 793630"/>
              <a:gd name="connsiteX4" fmla="*/ 1552755 w 1552755"/>
              <a:gd name="connsiteY4" fmla="*/ 646981 h 793630"/>
              <a:gd name="connsiteX5" fmla="*/ 34506 w 1552755"/>
              <a:gd name="connsiteY5" fmla="*/ 793630 h 793630"/>
              <a:gd name="connsiteX6" fmla="*/ 0 w 1552755"/>
              <a:gd name="connsiteY6" fmla="*/ 0 h 793630"/>
              <a:gd name="connsiteX0" fmla="*/ 0 w 1552755"/>
              <a:gd name="connsiteY0" fmla="*/ 0 h 698739"/>
              <a:gd name="connsiteX1" fmla="*/ 1173193 w 1552755"/>
              <a:gd name="connsiteY1" fmla="*/ 0 h 698739"/>
              <a:gd name="connsiteX2" fmla="*/ 1173193 w 1552755"/>
              <a:gd name="connsiteY2" fmla="*/ 345056 h 698739"/>
              <a:gd name="connsiteX3" fmla="*/ 1552755 w 1552755"/>
              <a:gd name="connsiteY3" fmla="*/ 345056 h 698739"/>
              <a:gd name="connsiteX4" fmla="*/ 1552755 w 1552755"/>
              <a:gd name="connsiteY4" fmla="*/ 646981 h 698739"/>
              <a:gd name="connsiteX5" fmla="*/ 43132 w 1552755"/>
              <a:gd name="connsiteY5" fmla="*/ 698739 h 698739"/>
              <a:gd name="connsiteX6" fmla="*/ 0 w 1552755"/>
              <a:gd name="connsiteY6" fmla="*/ 0 h 698739"/>
              <a:gd name="connsiteX0" fmla="*/ 0 w 1552755"/>
              <a:gd name="connsiteY0" fmla="*/ 0 h 664233"/>
              <a:gd name="connsiteX1" fmla="*/ 1173193 w 1552755"/>
              <a:gd name="connsiteY1" fmla="*/ 0 h 664233"/>
              <a:gd name="connsiteX2" fmla="*/ 1173193 w 1552755"/>
              <a:gd name="connsiteY2" fmla="*/ 345056 h 664233"/>
              <a:gd name="connsiteX3" fmla="*/ 1552755 w 1552755"/>
              <a:gd name="connsiteY3" fmla="*/ 345056 h 664233"/>
              <a:gd name="connsiteX4" fmla="*/ 1552755 w 1552755"/>
              <a:gd name="connsiteY4" fmla="*/ 646981 h 664233"/>
              <a:gd name="connsiteX5" fmla="*/ 17252 w 1552755"/>
              <a:gd name="connsiteY5" fmla="*/ 664233 h 664233"/>
              <a:gd name="connsiteX6" fmla="*/ 0 w 1552755"/>
              <a:gd name="connsiteY6" fmla="*/ 0 h 664233"/>
              <a:gd name="connsiteX0" fmla="*/ 8627 w 1561382"/>
              <a:gd name="connsiteY0" fmla="*/ 0 h 646981"/>
              <a:gd name="connsiteX1" fmla="*/ 1181820 w 1561382"/>
              <a:gd name="connsiteY1" fmla="*/ 0 h 646981"/>
              <a:gd name="connsiteX2" fmla="*/ 1181820 w 1561382"/>
              <a:gd name="connsiteY2" fmla="*/ 345056 h 646981"/>
              <a:gd name="connsiteX3" fmla="*/ 1561382 w 1561382"/>
              <a:gd name="connsiteY3" fmla="*/ 345056 h 646981"/>
              <a:gd name="connsiteX4" fmla="*/ 1561382 w 1561382"/>
              <a:gd name="connsiteY4" fmla="*/ 646981 h 646981"/>
              <a:gd name="connsiteX5" fmla="*/ 0 w 1561382"/>
              <a:gd name="connsiteY5" fmla="*/ 646980 h 646981"/>
              <a:gd name="connsiteX6" fmla="*/ 8627 w 1561382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25878 w 1552755"/>
              <a:gd name="connsiteY5" fmla="*/ 638353 h 646981"/>
              <a:gd name="connsiteX6" fmla="*/ 0 w 1552755"/>
              <a:gd name="connsiteY6" fmla="*/ 0 h 646981"/>
              <a:gd name="connsiteX0" fmla="*/ 1 w 1552756"/>
              <a:gd name="connsiteY0" fmla="*/ 0 h 646981"/>
              <a:gd name="connsiteX1" fmla="*/ 1173194 w 1552756"/>
              <a:gd name="connsiteY1" fmla="*/ 0 h 646981"/>
              <a:gd name="connsiteX2" fmla="*/ 1173194 w 1552756"/>
              <a:gd name="connsiteY2" fmla="*/ 345056 h 646981"/>
              <a:gd name="connsiteX3" fmla="*/ 1552756 w 1552756"/>
              <a:gd name="connsiteY3" fmla="*/ 345056 h 646981"/>
              <a:gd name="connsiteX4" fmla="*/ 1552756 w 1552756"/>
              <a:gd name="connsiteY4" fmla="*/ 646981 h 646981"/>
              <a:gd name="connsiteX5" fmla="*/ 0 w 1552756"/>
              <a:gd name="connsiteY5" fmla="*/ 621100 h 646981"/>
              <a:gd name="connsiteX6" fmla="*/ 1 w 1552756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8625 w 1552755"/>
              <a:gd name="connsiteY5" fmla="*/ 646980 h 646981"/>
              <a:gd name="connsiteX6" fmla="*/ 0 w 1552755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25878 w 1552755"/>
              <a:gd name="connsiteY5" fmla="*/ 577969 h 646981"/>
              <a:gd name="connsiteX6" fmla="*/ 0 w 1552755"/>
              <a:gd name="connsiteY6" fmla="*/ 0 h 646981"/>
              <a:gd name="connsiteX0" fmla="*/ 0 w 1552755"/>
              <a:gd name="connsiteY0" fmla="*/ 0 h 577970"/>
              <a:gd name="connsiteX1" fmla="*/ 1173193 w 1552755"/>
              <a:gd name="connsiteY1" fmla="*/ 0 h 577970"/>
              <a:gd name="connsiteX2" fmla="*/ 1173193 w 1552755"/>
              <a:gd name="connsiteY2" fmla="*/ 345056 h 577970"/>
              <a:gd name="connsiteX3" fmla="*/ 1552755 w 1552755"/>
              <a:gd name="connsiteY3" fmla="*/ 345056 h 577970"/>
              <a:gd name="connsiteX4" fmla="*/ 1552755 w 1552755"/>
              <a:gd name="connsiteY4" fmla="*/ 577970 h 577970"/>
              <a:gd name="connsiteX5" fmla="*/ 25878 w 1552755"/>
              <a:gd name="connsiteY5" fmla="*/ 577969 h 577970"/>
              <a:gd name="connsiteX6" fmla="*/ 0 w 1552755"/>
              <a:gd name="connsiteY6" fmla="*/ 0 h 577970"/>
              <a:gd name="connsiteX0" fmla="*/ 0 w 1552755"/>
              <a:gd name="connsiteY0" fmla="*/ 0 h 577970"/>
              <a:gd name="connsiteX1" fmla="*/ 1155940 w 1552755"/>
              <a:gd name="connsiteY1" fmla="*/ 77638 h 577970"/>
              <a:gd name="connsiteX2" fmla="*/ 1173193 w 1552755"/>
              <a:gd name="connsiteY2" fmla="*/ 345056 h 577970"/>
              <a:gd name="connsiteX3" fmla="*/ 1552755 w 1552755"/>
              <a:gd name="connsiteY3" fmla="*/ 345056 h 577970"/>
              <a:gd name="connsiteX4" fmla="*/ 1552755 w 1552755"/>
              <a:gd name="connsiteY4" fmla="*/ 577970 h 577970"/>
              <a:gd name="connsiteX5" fmla="*/ 25878 w 1552755"/>
              <a:gd name="connsiteY5" fmla="*/ 577969 h 577970"/>
              <a:gd name="connsiteX6" fmla="*/ 0 w 1552755"/>
              <a:gd name="connsiteY6" fmla="*/ 0 h 577970"/>
              <a:gd name="connsiteX0" fmla="*/ 0 w 1552755"/>
              <a:gd name="connsiteY0" fmla="*/ 0 h 500332"/>
              <a:gd name="connsiteX1" fmla="*/ 1155940 w 1552755"/>
              <a:gd name="connsiteY1" fmla="*/ 0 h 500332"/>
              <a:gd name="connsiteX2" fmla="*/ 1173193 w 1552755"/>
              <a:gd name="connsiteY2" fmla="*/ 267418 h 500332"/>
              <a:gd name="connsiteX3" fmla="*/ 1552755 w 1552755"/>
              <a:gd name="connsiteY3" fmla="*/ 267418 h 500332"/>
              <a:gd name="connsiteX4" fmla="*/ 1552755 w 1552755"/>
              <a:gd name="connsiteY4" fmla="*/ 500332 h 500332"/>
              <a:gd name="connsiteX5" fmla="*/ 25878 w 1552755"/>
              <a:gd name="connsiteY5" fmla="*/ 500331 h 500332"/>
              <a:gd name="connsiteX6" fmla="*/ 0 w 1552755"/>
              <a:gd name="connsiteY6" fmla="*/ 0 h 500332"/>
              <a:gd name="connsiteX0" fmla="*/ 17254 w 1526877"/>
              <a:gd name="connsiteY0" fmla="*/ 0 h 500332"/>
              <a:gd name="connsiteX1" fmla="*/ 1130062 w 1526877"/>
              <a:gd name="connsiteY1" fmla="*/ 0 h 500332"/>
              <a:gd name="connsiteX2" fmla="*/ 1147315 w 1526877"/>
              <a:gd name="connsiteY2" fmla="*/ 267418 h 500332"/>
              <a:gd name="connsiteX3" fmla="*/ 1526877 w 1526877"/>
              <a:gd name="connsiteY3" fmla="*/ 267418 h 500332"/>
              <a:gd name="connsiteX4" fmla="*/ 1526877 w 1526877"/>
              <a:gd name="connsiteY4" fmla="*/ 500332 h 500332"/>
              <a:gd name="connsiteX5" fmla="*/ 0 w 1526877"/>
              <a:gd name="connsiteY5" fmla="*/ 500331 h 500332"/>
              <a:gd name="connsiteX6" fmla="*/ 17254 w 1526877"/>
              <a:gd name="connsiteY6" fmla="*/ 0 h 500332"/>
              <a:gd name="connsiteX0" fmla="*/ 0 w 1552755"/>
              <a:gd name="connsiteY0" fmla="*/ 0 h 500332"/>
              <a:gd name="connsiteX1" fmla="*/ 1155940 w 1552755"/>
              <a:gd name="connsiteY1" fmla="*/ 0 h 500332"/>
              <a:gd name="connsiteX2" fmla="*/ 1173193 w 1552755"/>
              <a:gd name="connsiteY2" fmla="*/ 267418 h 500332"/>
              <a:gd name="connsiteX3" fmla="*/ 1552755 w 1552755"/>
              <a:gd name="connsiteY3" fmla="*/ 267418 h 500332"/>
              <a:gd name="connsiteX4" fmla="*/ 1552755 w 1552755"/>
              <a:gd name="connsiteY4" fmla="*/ 500332 h 500332"/>
              <a:gd name="connsiteX5" fmla="*/ 25878 w 1552755"/>
              <a:gd name="connsiteY5" fmla="*/ 500331 h 500332"/>
              <a:gd name="connsiteX6" fmla="*/ 0 w 1552755"/>
              <a:gd name="connsiteY6" fmla="*/ 0 h 500332"/>
              <a:gd name="connsiteX0" fmla="*/ 1 w 1526877"/>
              <a:gd name="connsiteY0" fmla="*/ 17253 h 500332"/>
              <a:gd name="connsiteX1" fmla="*/ 1130062 w 1526877"/>
              <a:gd name="connsiteY1" fmla="*/ 0 h 500332"/>
              <a:gd name="connsiteX2" fmla="*/ 1147315 w 1526877"/>
              <a:gd name="connsiteY2" fmla="*/ 267418 h 500332"/>
              <a:gd name="connsiteX3" fmla="*/ 1526877 w 1526877"/>
              <a:gd name="connsiteY3" fmla="*/ 267418 h 500332"/>
              <a:gd name="connsiteX4" fmla="*/ 1526877 w 1526877"/>
              <a:gd name="connsiteY4" fmla="*/ 500332 h 500332"/>
              <a:gd name="connsiteX5" fmla="*/ 0 w 1526877"/>
              <a:gd name="connsiteY5" fmla="*/ 500331 h 500332"/>
              <a:gd name="connsiteX6" fmla="*/ 1 w 1526877"/>
              <a:gd name="connsiteY6" fmla="*/ 17253 h 500332"/>
              <a:gd name="connsiteX0" fmla="*/ 1 w 1526877"/>
              <a:gd name="connsiteY0" fmla="*/ 0 h 483079"/>
              <a:gd name="connsiteX1" fmla="*/ 1121436 w 1526877"/>
              <a:gd name="connsiteY1" fmla="*/ 17253 h 483079"/>
              <a:gd name="connsiteX2" fmla="*/ 1147315 w 1526877"/>
              <a:gd name="connsiteY2" fmla="*/ 250165 h 483079"/>
              <a:gd name="connsiteX3" fmla="*/ 1526877 w 1526877"/>
              <a:gd name="connsiteY3" fmla="*/ 250165 h 483079"/>
              <a:gd name="connsiteX4" fmla="*/ 1526877 w 1526877"/>
              <a:gd name="connsiteY4" fmla="*/ 483079 h 483079"/>
              <a:gd name="connsiteX5" fmla="*/ 0 w 1526877"/>
              <a:gd name="connsiteY5" fmla="*/ 483078 h 483079"/>
              <a:gd name="connsiteX6" fmla="*/ 1 w 1526877"/>
              <a:gd name="connsiteY6" fmla="*/ 0 h 483079"/>
              <a:gd name="connsiteX0" fmla="*/ 1 w 1526877"/>
              <a:gd name="connsiteY0" fmla="*/ 0 h 483079"/>
              <a:gd name="connsiteX1" fmla="*/ 1121436 w 1526877"/>
              <a:gd name="connsiteY1" fmla="*/ 17253 h 483079"/>
              <a:gd name="connsiteX2" fmla="*/ 1121436 w 1526877"/>
              <a:gd name="connsiteY2" fmla="*/ 250165 h 483079"/>
              <a:gd name="connsiteX3" fmla="*/ 1526877 w 1526877"/>
              <a:gd name="connsiteY3" fmla="*/ 250165 h 483079"/>
              <a:gd name="connsiteX4" fmla="*/ 1526877 w 1526877"/>
              <a:gd name="connsiteY4" fmla="*/ 483079 h 483079"/>
              <a:gd name="connsiteX5" fmla="*/ 0 w 1526877"/>
              <a:gd name="connsiteY5" fmla="*/ 483078 h 483079"/>
              <a:gd name="connsiteX6" fmla="*/ 1 w 1526877"/>
              <a:gd name="connsiteY6" fmla="*/ 0 h 48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6877" h="483079">
                <a:moveTo>
                  <a:pt x="1" y="0"/>
                </a:moveTo>
                <a:lnTo>
                  <a:pt x="1121436" y="17253"/>
                </a:lnTo>
                <a:lnTo>
                  <a:pt x="1121436" y="250165"/>
                </a:lnTo>
                <a:lnTo>
                  <a:pt x="1526877" y="250165"/>
                </a:lnTo>
                <a:lnTo>
                  <a:pt x="1526877" y="483079"/>
                </a:lnTo>
                <a:lnTo>
                  <a:pt x="0" y="483078"/>
                </a:lnTo>
                <a:cubicBezTo>
                  <a:pt x="0" y="276045"/>
                  <a:pt x="1" y="207033"/>
                  <a:pt x="1" y="0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3170796" y="4362333"/>
            <a:ext cx="2967487" cy="1906438"/>
          </a:xfrm>
          <a:custGeom>
            <a:avLst/>
            <a:gdLst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17253 w 2691442"/>
              <a:gd name="connsiteY19" fmla="*/ 474453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60385 w 2691442"/>
              <a:gd name="connsiteY19" fmla="*/ 448573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25879 w 2691442"/>
              <a:gd name="connsiteY19" fmla="*/ 448573 h 1906438"/>
              <a:gd name="connsiteX0" fmla="*/ 17253 w 2708695"/>
              <a:gd name="connsiteY0" fmla="*/ 353683 h 1906438"/>
              <a:gd name="connsiteX1" fmla="*/ 17253 w 2708695"/>
              <a:gd name="connsiteY1" fmla="*/ 500332 h 1906438"/>
              <a:gd name="connsiteX2" fmla="*/ 1337095 w 2708695"/>
              <a:gd name="connsiteY2" fmla="*/ 500332 h 1906438"/>
              <a:gd name="connsiteX3" fmla="*/ 1337095 w 2708695"/>
              <a:gd name="connsiteY3" fmla="*/ 767751 h 1906438"/>
              <a:gd name="connsiteX4" fmla="*/ 2208363 w 2708695"/>
              <a:gd name="connsiteY4" fmla="*/ 767751 h 1906438"/>
              <a:gd name="connsiteX5" fmla="*/ 2208363 w 2708695"/>
              <a:gd name="connsiteY5" fmla="*/ 1224951 h 1906438"/>
              <a:gd name="connsiteX6" fmla="*/ 2009955 w 2708695"/>
              <a:gd name="connsiteY6" fmla="*/ 1224951 h 1906438"/>
              <a:gd name="connsiteX7" fmla="*/ 2009955 w 2708695"/>
              <a:gd name="connsiteY7" fmla="*/ 1000664 h 1906438"/>
              <a:gd name="connsiteX8" fmla="*/ 1682151 w 2708695"/>
              <a:gd name="connsiteY8" fmla="*/ 1000664 h 1906438"/>
              <a:gd name="connsiteX9" fmla="*/ 1682151 w 2708695"/>
              <a:gd name="connsiteY9" fmla="*/ 1526875 h 1906438"/>
              <a:gd name="connsiteX10" fmla="*/ 836763 w 2708695"/>
              <a:gd name="connsiteY10" fmla="*/ 1526875 h 1906438"/>
              <a:gd name="connsiteX11" fmla="*/ 836763 w 2708695"/>
              <a:gd name="connsiteY11" fmla="*/ 1906438 h 1906438"/>
              <a:gd name="connsiteX12" fmla="*/ 1949570 w 2708695"/>
              <a:gd name="connsiteY12" fmla="*/ 1906438 h 1906438"/>
              <a:gd name="connsiteX13" fmla="*/ 1949570 w 2708695"/>
              <a:gd name="connsiteY13" fmla="*/ 1544128 h 1906438"/>
              <a:gd name="connsiteX14" fmla="*/ 2708695 w 2708695"/>
              <a:gd name="connsiteY14" fmla="*/ 1544128 h 1906438"/>
              <a:gd name="connsiteX15" fmla="*/ 2708695 w 2708695"/>
              <a:gd name="connsiteY15" fmla="*/ 0 h 1906438"/>
              <a:gd name="connsiteX16" fmla="*/ 2346385 w 2708695"/>
              <a:gd name="connsiteY16" fmla="*/ 0 h 1906438"/>
              <a:gd name="connsiteX17" fmla="*/ 2346385 w 2708695"/>
              <a:gd name="connsiteY17" fmla="*/ 258792 h 1906438"/>
              <a:gd name="connsiteX18" fmla="*/ 0 w 2708695"/>
              <a:gd name="connsiteY18" fmla="*/ 258792 h 1906438"/>
              <a:gd name="connsiteX19" fmla="*/ 43132 w 2708695"/>
              <a:gd name="connsiteY19" fmla="*/ 448573 h 1906438"/>
              <a:gd name="connsiteX0" fmla="*/ 25879 w 2717321"/>
              <a:gd name="connsiteY0" fmla="*/ 353683 h 1906438"/>
              <a:gd name="connsiteX1" fmla="*/ 25879 w 2717321"/>
              <a:gd name="connsiteY1" fmla="*/ 500332 h 1906438"/>
              <a:gd name="connsiteX2" fmla="*/ 1345721 w 2717321"/>
              <a:gd name="connsiteY2" fmla="*/ 500332 h 1906438"/>
              <a:gd name="connsiteX3" fmla="*/ 1345721 w 2717321"/>
              <a:gd name="connsiteY3" fmla="*/ 767751 h 1906438"/>
              <a:gd name="connsiteX4" fmla="*/ 2216989 w 2717321"/>
              <a:gd name="connsiteY4" fmla="*/ 767751 h 1906438"/>
              <a:gd name="connsiteX5" fmla="*/ 2216989 w 2717321"/>
              <a:gd name="connsiteY5" fmla="*/ 1224951 h 1906438"/>
              <a:gd name="connsiteX6" fmla="*/ 2018581 w 2717321"/>
              <a:gd name="connsiteY6" fmla="*/ 1224951 h 1906438"/>
              <a:gd name="connsiteX7" fmla="*/ 2018581 w 2717321"/>
              <a:gd name="connsiteY7" fmla="*/ 1000664 h 1906438"/>
              <a:gd name="connsiteX8" fmla="*/ 1690777 w 2717321"/>
              <a:gd name="connsiteY8" fmla="*/ 1000664 h 1906438"/>
              <a:gd name="connsiteX9" fmla="*/ 1690777 w 2717321"/>
              <a:gd name="connsiteY9" fmla="*/ 1526875 h 1906438"/>
              <a:gd name="connsiteX10" fmla="*/ 845389 w 2717321"/>
              <a:gd name="connsiteY10" fmla="*/ 1526875 h 1906438"/>
              <a:gd name="connsiteX11" fmla="*/ 845389 w 2717321"/>
              <a:gd name="connsiteY11" fmla="*/ 1906438 h 1906438"/>
              <a:gd name="connsiteX12" fmla="*/ 1958196 w 2717321"/>
              <a:gd name="connsiteY12" fmla="*/ 1906438 h 1906438"/>
              <a:gd name="connsiteX13" fmla="*/ 1958196 w 2717321"/>
              <a:gd name="connsiteY13" fmla="*/ 1544128 h 1906438"/>
              <a:gd name="connsiteX14" fmla="*/ 2717321 w 2717321"/>
              <a:gd name="connsiteY14" fmla="*/ 1544128 h 1906438"/>
              <a:gd name="connsiteX15" fmla="*/ 2717321 w 2717321"/>
              <a:gd name="connsiteY15" fmla="*/ 0 h 1906438"/>
              <a:gd name="connsiteX16" fmla="*/ 2355011 w 2717321"/>
              <a:gd name="connsiteY16" fmla="*/ 0 h 1906438"/>
              <a:gd name="connsiteX17" fmla="*/ 2355011 w 2717321"/>
              <a:gd name="connsiteY17" fmla="*/ 258792 h 1906438"/>
              <a:gd name="connsiteX18" fmla="*/ 8626 w 2717321"/>
              <a:gd name="connsiteY18" fmla="*/ 258792 h 1906438"/>
              <a:gd name="connsiteX19" fmla="*/ 0 w 2717321"/>
              <a:gd name="connsiteY19" fmla="*/ 457199 h 1906438"/>
              <a:gd name="connsiteX0" fmla="*/ 25879 w 2717321"/>
              <a:gd name="connsiteY0" fmla="*/ 353683 h 1906438"/>
              <a:gd name="connsiteX1" fmla="*/ 25879 w 2717321"/>
              <a:gd name="connsiteY1" fmla="*/ 500332 h 1906438"/>
              <a:gd name="connsiteX2" fmla="*/ 1345721 w 2717321"/>
              <a:gd name="connsiteY2" fmla="*/ 500332 h 1906438"/>
              <a:gd name="connsiteX3" fmla="*/ 1345721 w 2717321"/>
              <a:gd name="connsiteY3" fmla="*/ 767751 h 1906438"/>
              <a:gd name="connsiteX4" fmla="*/ 2216989 w 2717321"/>
              <a:gd name="connsiteY4" fmla="*/ 767751 h 1906438"/>
              <a:gd name="connsiteX5" fmla="*/ 2216989 w 2717321"/>
              <a:gd name="connsiteY5" fmla="*/ 1224951 h 1906438"/>
              <a:gd name="connsiteX6" fmla="*/ 2018581 w 2717321"/>
              <a:gd name="connsiteY6" fmla="*/ 1224951 h 1906438"/>
              <a:gd name="connsiteX7" fmla="*/ 2018581 w 2717321"/>
              <a:gd name="connsiteY7" fmla="*/ 1000664 h 1906438"/>
              <a:gd name="connsiteX8" fmla="*/ 1690777 w 2717321"/>
              <a:gd name="connsiteY8" fmla="*/ 1000664 h 1906438"/>
              <a:gd name="connsiteX9" fmla="*/ 1690777 w 2717321"/>
              <a:gd name="connsiteY9" fmla="*/ 1526875 h 1906438"/>
              <a:gd name="connsiteX10" fmla="*/ 845389 w 2717321"/>
              <a:gd name="connsiteY10" fmla="*/ 1526875 h 1906438"/>
              <a:gd name="connsiteX11" fmla="*/ 845389 w 2717321"/>
              <a:gd name="connsiteY11" fmla="*/ 1906438 h 1906438"/>
              <a:gd name="connsiteX12" fmla="*/ 1958196 w 2717321"/>
              <a:gd name="connsiteY12" fmla="*/ 1906438 h 1906438"/>
              <a:gd name="connsiteX13" fmla="*/ 1958196 w 2717321"/>
              <a:gd name="connsiteY13" fmla="*/ 1544128 h 1906438"/>
              <a:gd name="connsiteX14" fmla="*/ 2717321 w 2717321"/>
              <a:gd name="connsiteY14" fmla="*/ 1544128 h 1906438"/>
              <a:gd name="connsiteX15" fmla="*/ 2717321 w 2717321"/>
              <a:gd name="connsiteY15" fmla="*/ 0 h 1906438"/>
              <a:gd name="connsiteX16" fmla="*/ 2355011 w 2717321"/>
              <a:gd name="connsiteY16" fmla="*/ 0 h 1906438"/>
              <a:gd name="connsiteX17" fmla="*/ 2355011 w 2717321"/>
              <a:gd name="connsiteY17" fmla="*/ 258792 h 1906438"/>
              <a:gd name="connsiteX18" fmla="*/ 34505 w 2717321"/>
              <a:gd name="connsiteY18" fmla="*/ 258792 h 1906438"/>
              <a:gd name="connsiteX19" fmla="*/ 0 w 2717321"/>
              <a:gd name="connsiteY19" fmla="*/ 457199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6 w 2691442"/>
              <a:gd name="connsiteY18" fmla="*/ 258792 h 1906438"/>
              <a:gd name="connsiteX19" fmla="*/ 8627 w 2691442"/>
              <a:gd name="connsiteY19" fmla="*/ 526210 h 1906438"/>
              <a:gd name="connsiteX0" fmla="*/ 276045 w 2967487"/>
              <a:gd name="connsiteY0" fmla="*/ 353683 h 1906438"/>
              <a:gd name="connsiteX1" fmla="*/ 276045 w 2967487"/>
              <a:gd name="connsiteY1" fmla="*/ 500332 h 1906438"/>
              <a:gd name="connsiteX2" fmla="*/ 1595887 w 2967487"/>
              <a:gd name="connsiteY2" fmla="*/ 500332 h 1906438"/>
              <a:gd name="connsiteX3" fmla="*/ 1595887 w 2967487"/>
              <a:gd name="connsiteY3" fmla="*/ 767751 h 1906438"/>
              <a:gd name="connsiteX4" fmla="*/ 2467155 w 2967487"/>
              <a:gd name="connsiteY4" fmla="*/ 767751 h 1906438"/>
              <a:gd name="connsiteX5" fmla="*/ 2467155 w 2967487"/>
              <a:gd name="connsiteY5" fmla="*/ 1224951 h 1906438"/>
              <a:gd name="connsiteX6" fmla="*/ 2268747 w 2967487"/>
              <a:gd name="connsiteY6" fmla="*/ 1224951 h 1906438"/>
              <a:gd name="connsiteX7" fmla="*/ 2268747 w 2967487"/>
              <a:gd name="connsiteY7" fmla="*/ 1000664 h 1906438"/>
              <a:gd name="connsiteX8" fmla="*/ 1940943 w 2967487"/>
              <a:gd name="connsiteY8" fmla="*/ 1000664 h 1906438"/>
              <a:gd name="connsiteX9" fmla="*/ 1940943 w 2967487"/>
              <a:gd name="connsiteY9" fmla="*/ 1526875 h 1906438"/>
              <a:gd name="connsiteX10" fmla="*/ 0 w 2967487"/>
              <a:gd name="connsiteY10" fmla="*/ 1518248 h 1906438"/>
              <a:gd name="connsiteX11" fmla="*/ 1095555 w 2967487"/>
              <a:gd name="connsiteY11" fmla="*/ 1906438 h 1906438"/>
              <a:gd name="connsiteX12" fmla="*/ 2208362 w 2967487"/>
              <a:gd name="connsiteY12" fmla="*/ 1906438 h 1906438"/>
              <a:gd name="connsiteX13" fmla="*/ 2208362 w 2967487"/>
              <a:gd name="connsiteY13" fmla="*/ 1544128 h 1906438"/>
              <a:gd name="connsiteX14" fmla="*/ 2967487 w 2967487"/>
              <a:gd name="connsiteY14" fmla="*/ 1544128 h 1906438"/>
              <a:gd name="connsiteX15" fmla="*/ 2967487 w 2967487"/>
              <a:gd name="connsiteY15" fmla="*/ 0 h 1906438"/>
              <a:gd name="connsiteX16" fmla="*/ 2605177 w 2967487"/>
              <a:gd name="connsiteY16" fmla="*/ 0 h 1906438"/>
              <a:gd name="connsiteX17" fmla="*/ 2605177 w 2967487"/>
              <a:gd name="connsiteY17" fmla="*/ 258792 h 1906438"/>
              <a:gd name="connsiteX18" fmla="*/ 284671 w 2967487"/>
              <a:gd name="connsiteY18" fmla="*/ 258792 h 1906438"/>
              <a:gd name="connsiteX19" fmla="*/ 284672 w 2967487"/>
              <a:gd name="connsiteY19" fmla="*/ 526210 h 1906438"/>
              <a:gd name="connsiteX0" fmla="*/ 276045 w 2967487"/>
              <a:gd name="connsiteY0" fmla="*/ 353683 h 1906438"/>
              <a:gd name="connsiteX1" fmla="*/ 276045 w 2967487"/>
              <a:gd name="connsiteY1" fmla="*/ 500332 h 1906438"/>
              <a:gd name="connsiteX2" fmla="*/ 1595887 w 2967487"/>
              <a:gd name="connsiteY2" fmla="*/ 500332 h 1906438"/>
              <a:gd name="connsiteX3" fmla="*/ 1595887 w 2967487"/>
              <a:gd name="connsiteY3" fmla="*/ 767751 h 1906438"/>
              <a:gd name="connsiteX4" fmla="*/ 2467155 w 2967487"/>
              <a:gd name="connsiteY4" fmla="*/ 767751 h 1906438"/>
              <a:gd name="connsiteX5" fmla="*/ 2467155 w 2967487"/>
              <a:gd name="connsiteY5" fmla="*/ 1224951 h 1906438"/>
              <a:gd name="connsiteX6" fmla="*/ 2268747 w 2967487"/>
              <a:gd name="connsiteY6" fmla="*/ 1224951 h 1906438"/>
              <a:gd name="connsiteX7" fmla="*/ 2268747 w 2967487"/>
              <a:gd name="connsiteY7" fmla="*/ 1000664 h 1906438"/>
              <a:gd name="connsiteX8" fmla="*/ 1940943 w 2967487"/>
              <a:gd name="connsiteY8" fmla="*/ 1000664 h 1906438"/>
              <a:gd name="connsiteX9" fmla="*/ 1940943 w 2967487"/>
              <a:gd name="connsiteY9" fmla="*/ 1526875 h 1906438"/>
              <a:gd name="connsiteX10" fmla="*/ 0 w 2967487"/>
              <a:gd name="connsiteY10" fmla="*/ 1518248 h 1906438"/>
              <a:gd name="connsiteX11" fmla="*/ 8627 w 2967487"/>
              <a:gd name="connsiteY11" fmla="*/ 1897812 h 1906438"/>
              <a:gd name="connsiteX12" fmla="*/ 2208362 w 2967487"/>
              <a:gd name="connsiteY12" fmla="*/ 1906438 h 1906438"/>
              <a:gd name="connsiteX13" fmla="*/ 2208362 w 2967487"/>
              <a:gd name="connsiteY13" fmla="*/ 1544128 h 1906438"/>
              <a:gd name="connsiteX14" fmla="*/ 2967487 w 2967487"/>
              <a:gd name="connsiteY14" fmla="*/ 1544128 h 1906438"/>
              <a:gd name="connsiteX15" fmla="*/ 2967487 w 2967487"/>
              <a:gd name="connsiteY15" fmla="*/ 0 h 1906438"/>
              <a:gd name="connsiteX16" fmla="*/ 2605177 w 2967487"/>
              <a:gd name="connsiteY16" fmla="*/ 0 h 1906438"/>
              <a:gd name="connsiteX17" fmla="*/ 2605177 w 2967487"/>
              <a:gd name="connsiteY17" fmla="*/ 258792 h 1906438"/>
              <a:gd name="connsiteX18" fmla="*/ 284671 w 2967487"/>
              <a:gd name="connsiteY18" fmla="*/ 258792 h 1906438"/>
              <a:gd name="connsiteX19" fmla="*/ 284672 w 2967487"/>
              <a:gd name="connsiteY19" fmla="*/ 526210 h 190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967487" h="1906438">
                <a:moveTo>
                  <a:pt x="276045" y="353683"/>
                </a:moveTo>
                <a:lnTo>
                  <a:pt x="276045" y="500332"/>
                </a:lnTo>
                <a:lnTo>
                  <a:pt x="1595887" y="500332"/>
                </a:lnTo>
                <a:lnTo>
                  <a:pt x="1595887" y="767751"/>
                </a:lnTo>
                <a:lnTo>
                  <a:pt x="2467155" y="767751"/>
                </a:lnTo>
                <a:lnTo>
                  <a:pt x="2467155" y="1224951"/>
                </a:lnTo>
                <a:lnTo>
                  <a:pt x="2268747" y="1224951"/>
                </a:lnTo>
                <a:lnTo>
                  <a:pt x="2268747" y="1000664"/>
                </a:lnTo>
                <a:lnTo>
                  <a:pt x="1940943" y="1000664"/>
                </a:lnTo>
                <a:lnTo>
                  <a:pt x="1940943" y="1526875"/>
                </a:lnTo>
                <a:lnTo>
                  <a:pt x="0" y="1518248"/>
                </a:lnTo>
                <a:lnTo>
                  <a:pt x="8627" y="1897812"/>
                </a:lnTo>
                <a:lnTo>
                  <a:pt x="2208362" y="1906438"/>
                </a:lnTo>
                <a:lnTo>
                  <a:pt x="2208362" y="1544128"/>
                </a:lnTo>
                <a:lnTo>
                  <a:pt x="2967487" y="1544128"/>
                </a:lnTo>
                <a:lnTo>
                  <a:pt x="2967487" y="0"/>
                </a:lnTo>
                <a:lnTo>
                  <a:pt x="2605177" y="0"/>
                </a:lnTo>
                <a:lnTo>
                  <a:pt x="2605177" y="258792"/>
                </a:lnTo>
                <a:lnTo>
                  <a:pt x="284671" y="258792"/>
                </a:lnTo>
                <a:cubicBezTo>
                  <a:pt x="284671" y="347931"/>
                  <a:pt x="284672" y="437071"/>
                  <a:pt x="284672" y="526210"/>
                </a:cubicBez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06052" y="6084105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 bwMode="auto">
          <a:xfrm>
            <a:off x="5742880" y="6309421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 flipV="1">
            <a:off x="3451157" y="3284984"/>
            <a:ext cx="0" cy="18537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V="1">
            <a:off x="2937883" y="3271462"/>
            <a:ext cx="0" cy="18537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V="1">
            <a:off x="6138283" y="3271462"/>
            <a:ext cx="0" cy="346990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1678426" y="3271462"/>
            <a:ext cx="0" cy="346990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2748101" y="4362333"/>
            <a:ext cx="0" cy="23925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2284300" y="4345404"/>
            <a:ext cx="0" cy="23925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3183473" y="5621789"/>
            <a:ext cx="0" cy="11161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H="1" flipV="1">
            <a:off x="5375347" y="6268771"/>
            <a:ext cx="4175" cy="4613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H="1" flipV="1">
            <a:off x="4281055" y="4883035"/>
            <a:ext cx="6274" cy="10088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H="1" flipV="1">
            <a:off x="4777697" y="5141343"/>
            <a:ext cx="8421" cy="7562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flipV="1">
            <a:off x="3869172" y="4883035"/>
            <a:ext cx="0" cy="2583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V="1">
            <a:off x="5127812" y="5121941"/>
            <a:ext cx="0" cy="2583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flipV="1">
            <a:off x="5436096" y="5122688"/>
            <a:ext cx="0" cy="2583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flipV="1">
            <a:off x="5778884" y="3287617"/>
            <a:ext cx="0" cy="10747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flipV="1">
            <a:off x="2521271" y="3301654"/>
            <a:ext cx="1" cy="3781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flipV="1">
            <a:off x="1933581" y="3302236"/>
            <a:ext cx="1" cy="3781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flipV="1">
            <a:off x="2832182" y="3284985"/>
            <a:ext cx="0" cy="2664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4013368" y="3455643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4276074" y="3680959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4321834" y="3398808"/>
            <a:ext cx="2432649" cy="3226279"/>
          </a:xfrm>
          <a:custGeom>
            <a:avLst/>
            <a:gdLst>
              <a:gd name="connsiteX0" fmla="*/ 0 w 2432649"/>
              <a:gd name="connsiteY0" fmla="*/ 327803 h 3226279"/>
              <a:gd name="connsiteX1" fmla="*/ 0 w 2432649"/>
              <a:gd name="connsiteY1" fmla="*/ 0 h 3226279"/>
              <a:gd name="connsiteX2" fmla="*/ 2432649 w 2432649"/>
              <a:gd name="connsiteY2" fmla="*/ 0 h 3226279"/>
              <a:gd name="connsiteX3" fmla="*/ 2432649 w 2432649"/>
              <a:gd name="connsiteY3" fmla="*/ 3226279 h 3226279"/>
              <a:gd name="connsiteX4" fmla="*/ 1475117 w 2432649"/>
              <a:gd name="connsiteY4" fmla="*/ 3226279 h 3226279"/>
              <a:gd name="connsiteX5" fmla="*/ 1483743 w 2432649"/>
              <a:gd name="connsiteY5" fmla="*/ 2958860 h 3226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2649" h="3226279">
                <a:moveTo>
                  <a:pt x="0" y="327803"/>
                </a:moveTo>
                <a:lnTo>
                  <a:pt x="0" y="0"/>
                </a:lnTo>
                <a:lnTo>
                  <a:pt x="2432649" y="0"/>
                </a:lnTo>
                <a:lnTo>
                  <a:pt x="2432649" y="3226279"/>
                </a:lnTo>
                <a:lnTo>
                  <a:pt x="1475117" y="3226279"/>
                </a:lnTo>
                <a:lnTo>
                  <a:pt x="1483743" y="2958860"/>
                </a:ln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 bwMode="auto">
          <a:xfrm>
            <a:off x="5580112" y="4446404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5607170" y="4088921"/>
            <a:ext cx="819509" cy="2251494"/>
          </a:xfrm>
          <a:custGeom>
            <a:avLst/>
            <a:gdLst>
              <a:gd name="connsiteX0" fmla="*/ 189781 w 819509"/>
              <a:gd name="connsiteY0" fmla="*/ 2251494 h 2251494"/>
              <a:gd name="connsiteX1" fmla="*/ 189781 w 819509"/>
              <a:gd name="connsiteY1" fmla="*/ 1992702 h 2251494"/>
              <a:gd name="connsiteX2" fmla="*/ 819509 w 819509"/>
              <a:gd name="connsiteY2" fmla="*/ 1992702 h 2251494"/>
              <a:gd name="connsiteX3" fmla="*/ 819509 w 819509"/>
              <a:gd name="connsiteY3" fmla="*/ 0 h 2251494"/>
              <a:gd name="connsiteX4" fmla="*/ 0 w 819509"/>
              <a:gd name="connsiteY4" fmla="*/ 0 h 2251494"/>
              <a:gd name="connsiteX5" fmla="*/ 17253 w 819509"/>
              <a:gd name="connsiteY5" fmla="*/ 388188 h 2251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9509" h="2251494">
                <a:moveTo>
                  <a:pt x="189781" y="2251494"/>
                </a:moveTo>
                <a:lnTo>
                  <a:pt x="189781" y="1992702"/>
                </a:lnTo>
                <a:lnTo>
                  <a:pt x="819509" y="1992702"/>
                </a:lnTo>
                <a:lnTo>
                  <a:pt x="819509" y="0"/>
                </a:lnTo>
                <a:lnTo>
                  <a:pt x="0" y="0"/>
                </a:lnTo>
                <a:lnTo>
                  <a:pt x="17253" y="388188"/>
                </a:ln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 bwMode="auto">
          <a:xfrm>
            <a:off x="4330460" y="3726611"/>
            <a:ext cx="2286000" cy="2639683"/>
          </a:xfrm>
          <a:custGeom>
            <a:avLst/>
            <a:gdLst>
              <a:gd name="connsiteX0" fmla="*/ 0 w 2286000"/>
              <a:gd name="connsiteY0" fmla="*/ 0 h 2639683"/>
              <a:gd name="connsiteX1" fmla="*/ 2286000 w 2286000"/>
              <a:gd name="connsiteY1" fmla="*/ 0 h 2639683"/>
              <a:gd name="connsiteX2" fmla="*/ 2286000 w 2286000"/>
              <a:gd name="connsiteY2" fmla="*/ 2639683 h 2639683"/>
              <a:gd name="connsiteX3" fmla="*/ 1457865 w 2286000"/>
              <a:gd name="connsiteY3" fmla="*/ 2639683 h 2639683"/>
              <a:gd name="connsiteX4" fmla="*/ 1457865 w 2286000"/>
              <a:gd name="connsiteY4" fmla="*/ 2639683 h 263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2639683">
                <a:moveTo>
                  <a:pt x="0" y="0"/>
                </a:moveTo>
                <a:lnTo>
                  <a:pt x="2286000" y="0"/>
                </a:lnTo>
                <a:lnTo>
                  <a:pt x="2286000" y="2639683"/>
                </a:lnTo>
                <a:lnTo>
                  <a:pt x="1457865" y="2639683"/>
                </a:lnTo>
                <a:lnTo>
                  <a:pt x="1457865" y="2639683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84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/>
      <p:bldP spid="11" grpId="0" animBg="1"/>
      <p:bldP spid="15" grpId="0" animBg="1"/>
      <p:bldP spid="33" grpId="0" animBg="1"/>
      <p:bldP spid="33" grpId="1" animBg="1"/>
      <p:bldP spid="18" grpId="0" animBg="1"/>
      <p:bldP spid="18" grpId="1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a v-v map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47248" cy="110186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Label</a:t>
            </a:r>
            <a:r>
              <a:rPr lang="en-US" dirty="0" smtClean="0"/>
              <a:t> each cell with its </a:t>
            </a:r>
            <a:r>
              <a:rPr lang="en-US" dirty="0" smtClean="0">
                <a:solidFill>
                  <a:srgbClr val="FF0000"/>
                </a:solidFill>
              </a:rPr>
              <a:t>v-v link distance </a:t>
            </a:r>
            <a:r>
              <a:rPr lang="en-US" dirty="0" smtClean="0"/>
              <a:t>to 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187624" y="2911422"/>
            <a:ext cx="5760640" cy="345638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1534410" y="3177887"/>
            <a:ext cx="1259457" cy="810884"/>
          </a:xfrm>
          <a:custGeom>
            <a:avLst/>
            <a:gdLst>
              <a:gd name="connsiteX0" fmla="*/ 0 w 1250831"/>
              <a:gd name="connsiteY0" fmla="*/ 241540 h 810884"/>
              <a:gd name="connsiteX1" fmla="*/ 0 w 1250831"/>
              <a:gd name="connsiteY1" fmla="*/ 552091 h 810884"/>
              <a:gd name="connsiteX2" fmla="*/ 586597 w 1250831"/>
              <a:gd name="connsiteY2" fmla="*/ 552091 h 810884"/>
              <a:gd name="connsiteX3" fmla="*/ 586597 w 1250831"/>
              <a:gd name="connsiteY3" fmla="*/ 810884 h 810884"/>
              <a:gd name="connsiteX4" fmla="*/ 1250831 w 1250831"/>
              <a:gd name="connsiteY4" fmla="*/ 810884 h 810884"/>
              <a:gd name="connsiteX5" fmla="*/ 1250831 w 1250831"/>
              <a:gd name="connsiteY5" fmla="*/ 0 h 810884"/>
              <a:gd name="connsiteX6" fmla="*/ 1130061 w 1250831"/>
              <a:gd name="connsiteY6" fmla="*/ 0 h 810884"/>
              <a:gd name="connsiteX7" fmla="*/ 1130061 w 1250831"/>
              <a:gd name="connsiteY7" fmla="*/ 362310 h 810884"/>
              <a:gd name="connsiteX8" fmla="*/ 828136 w 1250831"/>
              <a:gd name="connsiteY8" fmla="*/ 362310 h 810884"/>
              <a:gd name="connsiteX9" fmla="*/ 828136 w 1250831"/>
              <a:gd name="connsiteY9" fmla="*/ 146650 h 810884"/>
              <a:gd name="connsiteX10" fmla="*/ 232914 w 1250831"/>
              <a:gd name="connsiteY10" fmla="*/ 146650 h 810884"/>
              <a:gd name="connsiteX11" fmla="*/ 232914 w 1250831"/>
              <a:gd name="connsiteY11" fmla="*/ 414068 h 810884"/>
              <a:gd name="connsiteX12" fmla="*/ 8627 w 1250831"/>
              <a:gd name="connsiteY12" fmla="*/ 414068 h 810884"/>
              <a:gd name="connsiteX0" fmla="*/ 0 w 1259457"/>
              <a:gd name="connsiteY0" fmla="*/ 396815 h 810884"/>
              <a:gd name="connsiteX1" fmla="*/ 8626 w 1259457"/>
              <a:gd name="connsiteY1" fmla="*/ 552091 h 810884"/>
              <a:gd name="connsiteX2" fmla="*/ 595223 w 1259457"/>
              <a:gd name="connsiteY2" fmla="*/ 552091 h 810884"/>
              <a:gd name="connsiteX3" fmla="*/ 595223 w 1259457"/>
              <a:gd name="connsiteY3" fmla="*/ 810884 h 810884"/>
              <a:gd name="connsiteX4" fmla="*/ 1259457 w 1259457"/>
              <a:gd name="connsiteY4" fmla="*/ 810884 h 810884"/>
              <a:gd name="connsiteX5" fmla="*/ 1259457 w 1259457"/>
              <a:gd name="connsiteY5" fmla="*/ 0 h 810884"/>
              <a:gd name="connsiteX6" fmla="*/ 1138687 w 1259457"/>
              <a:gd name="connsiteY6" fmla="*/ 0 h 810884"/>
              <a:gd name="connsiteX7" fmla="*/ 1138687 w 1259457"/>
              <a:gd name="connsiteY7" fmla="*/ 362310 h 810884"/>
              <a:gd name="connsiteX8" fmla="*/ 836762 w 1259457"/>
              <a:gd name="connsiteY8" fmla="*/ 362310 h 810884"/>
              <a:gd name="connsiteX9" fmla="*/ 836762 w 1259457"/>
              <a:gd name="connsiteY9" fmla="*/ 146650 h 810884"/>
              <a:gd name="connsiteX10" fmla="*/ 241540 w 1259457"/>
              <a:gd name="connsiteY10" fmla="*/ 146650 h 810884"/>
              <a:gd name="connsiteX11" fmla="*/ 241540 w 1259457"/>
              <a:gd name="connsiteY11" fmla="*/ 414068 h 810884"/>
              <a:gd name="connsiteX12" fmla="*/ 17253 w 1259457"/>
              <a:gd name="connsiteY12" fmla="*/ 414068 h 810884"/>
              <a:gd name="connsiteX0" fmla="*/ 0 w 1259457"/>
              <a:gd name="connsiteY0" fmla="*/ 396815 h 810884"/>
              <a:gd name="connsiteX1" fmla="*/ 8626 w 1259457"/>
              <a:gd name="connsiteY1" fmla="*/ 552091 h 810884"/>
              <a:gd name="connsiteX2" fmla="*/ 595223 w 1259457"/>
              <a:gd name="connsiteY2" fmla="*/ 552091 h 810884"/>
              <a:gd name="connsiteX3" fmla="*/ 595223 w 1259457"/>
              <a:gd name="connsiteY3" fmla="*/ 810884 h 810884"/>
              <a:gd name="connsiteX4" fmla="*/ 1259457 w 1259457"/>
              <a:gd name="connsiteY4" fmla="*/ 810884 h 810884"/>
              <a:gd name="connsiteX5" fmla="*/ 1259457 w 1259457"/>
              <a:gd name="connsiteY5" fmla="*/ 0 h 810884"/>
              <a:gd name="connsiteX6" fmla="*/ 1138687 w 1259457"/>
              <a:gd name="connsiteY6" fmla="*/ 0 h 810884"/>
              <a:gd name="connsiteX7" fmla="*/ 1138687 w 1259457"/>
              <a:gd name="connsiteY7" fmla="*/ 362310 h 810884"/>
              <a:gd name="connsiteX8" fmla="*/ 836762 w 1259457"/>
              <a:gd name="connsiteY8" fmla="*/ 362310 h 810884"/>
              <a:gd name="connsiteX9" fmla="*/ 836762 w 1259457"/>
              <a:gd name="connsiteY9" fmla="*/ 146650 h 810884"/>
              <a:gd name="connsiteX10" fmla="*/ 241540 w 1259457"/>
              <a:gd name="connsiteY10" fmla="*/ 146650 h 810884"/>
              <a:gd name="connsiteX11" fmla="*/ 241540 w 1259457"/>
              <a:gd name="connsiteY11" fmla="*/ 414068 h 810884"/>
              <a:gd name="connsiteX12" fmla="*/ 1 w 1259457"/>
              <a:gd name="connsiteY12" fmla="*/ 414068 h 81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59457" h="810884">
                <a:moveTo>
                  <a:pt x="0" y="396815"/>
                </a:moveTo>
                <a:lnTo>
                  <a:pt x="8626" y="552091"/>
                </a:lnTo>
                <a:lnTo>
                  <a:pt x="595223" y="552091"/>
                </a:lnTo>
                <a:lnTo>
                  <a:pt x="595223" y="810884"/>
                </a:lnTo>
                <a:lnTo>
                  <a:pt x="1259457" y="810884"/>
                </a:lnTo>
                <a:lnTo>
                  <a:pt x="1259457" y="0"/>
                </a:lnTo>
                <a:lnTo>
                  <a:pt x="1138687" y="0"/>
                </a:lnTo>
                <a:lnTo>
                  <a:pt x="1138687" y="362310"/>
                </a:lnTo>
                <a:lnTo>
                  <a:pt x="836762" y="362310"/>
                </a:lnTo>
                <a:lnTo>
                  <a:pt x="836762" y="146650"/>
                </a:lnTo>
                <a:lnTo>
                  <a:pt x="241540" y="146650"/>
                </a:lnTo>
                <a:lnTo>
                  <a:pt x="241540" y="414068"/>
                </a:lnTo>
                <a:lnTo>
                  <a:pt x="1" y="414068"/>
                </a:ln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3026780" y="3988771"/>
            <a:ext cx="2967487" cy="1906438"/>
          </a:xfrm>
          <a:custGeom>
            <a:avLst/>
            <a:gdLst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17253 w 2691442"/>
              <a:gd name="connsiteY19" fmla="*/ 474453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60385 w 2691442"/>
              <a:gd name="connsiteY19" fmla="*/ 448573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25879 w 2691442"/>
              <a:gd name="connsiteY19" fmla="*/ 448573 h 1906438"/>
              <a:gd name="connsiteX0" fmla="*/ 17253 w 2708695"/>
              <a:gd name="connsiteY0" fmla="*/ 353683 h 1906438"/>
              <a:gd name="connsiteX1" fmla="*/ 17253 w 2708695"/>
              <a:gd name="connsiteY1" fmla="*/ 500332 h 1906438"/>
              <a:gd name="connsiteX2" fmla="*/ 1337095 w 2708695"/>
              <a:gd name="connsiteY2" fmla="*/ 500332 h 1906438"/>
              <a:gd name="connsiteX3" fmla="*/ 1337095 w 2708695"/>
              <a:gd name="connsiteY3" fmla="*/ 767751 h 1906438"/>
              <a:gd name="connsiteX4" fmla="*/ 2208363 w 2708695"/>
              <a:gd name="connsiteY4" fmla="*/ 767751 h 1906438"/>
              <a:gd name="connsiteX5" fmla="*/ 2208363 w 2708695"/>
              <a:gd name="connsiteY5" fmla="*/ 1224951 h 1906438"/>
              <a:gd name="connsiteX6" fmla="*/ 2009955 w 2708695"/>
              <a:gd name="connsiteY6" fmla="*/ 1224951 h 1906438"/>
              <a:gd name="connsiteX7" fmla="*/ 2009955 w 2708695"/>
              <a:gd name="connsiteY7" fmla="*/ 1000664 h 1906438"/>
              <a:gd name="connsiteX8" fmla="*/ 1682151 w 2708695"/>
              <a:gd name="connsiteY8" fmla="*/ 1000664 h 1906438"/>
              <a:gd name="connsiteX9" fmla="*/ 1682151 w 2708695"/>
              <a:gd name="connsiteY9" fmla="*/ 1526875 h 1906438"/>
              <a:gd name="connsiteX10" fmla="*/ 836763 w 2708695"/>
              <a:gd name="connsiteY10" fmla="*/ 1526875 h 1906438"/>
              <a:gd name="connsiteX11" fmla="*/ 836763 w 2708695"/>
              <a:gd name="connsiteY11" fmla="*/ 1906438 h 1906438"/>
              <a:gd name="connsiteX12" fmla="*/ 1949570 w 2708695"/>
              <a:gd name="connsiteY12" fmla="*/ 1906438 h 1906438"/>
              <a:gd name="connsiteX13" fmla="*/ 1949570 w 2708695"/>
              <a:gd name="connsiteY13" fmla="*/ 1544128 h 1906438"/>
              <a:gd name="connsiteX14" fmla="*/ 2708695 w 2708695"/>
              <a:gd name="connsiteY14" fmla="*/ 1544128 h 1906438"/>
              <a:gd name="connsiteX15" fmla="*/ 2708695 w 2708695"/>
              <a:gd name="connsiteY15" fmla="*/ 0 h 1906438"/>
              <a:gd name="connsiteX16" fmla="*/ 2346385 w 2708695"/>
              <a:gd name="connsiteY16" fmla="*/ 0 h 1906438"/>
              <a:gd name="connsiteX17" fmla="*/ 2346385 w 2708695"/>
              <a:gd name="connsiteY17" fmla="*/ 258792 h 1906438"/>
              <a:gd name="connsiteX18" fmla="*/ 0 w 2708695"/>
              <a:gd name="connsiteY18" fmla="*/ 258792 h 1906438"/>
              <a:gd name="connsiteX19" fmla="*/ 43132 w 2708695"/>
              <a:gd name="connsiteY19" fmla="*/ 448573 h 1906438"/>
              <a:gd name="connsiteX0" fmla="*/ 25879 w 2717321"/>
              <a:gd name="connsiteY0" fmla="*/ 353683 h 1906438"/>
              <a:gd name="connsiteX1" fmla="*/ 25879 w 2717321"/>
              <a:gd name="connsiteY1" fmla="*/ 500332 h 1906438"/>
              <a:gd name="connsiteX2" fmla="*/ 1345721 w 2717321"/>
              <a:gd name="connsiteY2" fmla="*/ 500332 h 1906438"/>
              <a:gd name="connsiteX3" fmla="*/ 1345721 w 2717321"/>
              <a:gd name="connsiteY3" fmla="*/ 767751 h 1906438"/>
              <a:gd name="connsiteX4" fmla="*/ 2216989 w 2717321"/>
              <a:gd name="connsiteY4" fmla="*/ 767751 h 1906438"/>
              <a:gd name="connsiteX5" fmla="*/ 2216989 w 2717321"/>
              <a:gd name="connsiteY5" fmla="*/ 1224951 h 1906438"/>
              <a:gd name="connsiteX6" fmla="*/ 2018581 w 2717321"/>
              <a:gd name="connsiteY6" fmla="*/ 1224951 h 1906438"/>
              <a:gd name="connsiteX7" fmla="*/ 2018581 w 2717321"/>
              <a:gd name="connsiteY7" fmla="*/ 1000664 h 1906438"/>
              <a:gd name="connsiteX8" fmla="*/ 1690777 w 2717321"/>
              <a:gd name="connsiteY8" fmla="*/ 1000664 h 1906438"/>
              <a:gd name="connsiteX9" fmla="*/ 1690777 w 2717321"/>
              <a:gd name="connsiteY9" fmla="*/ 1526875 h 1906438"/>
              <a:gd name="connsiteX10" fmla="*/ 845389 w 2717321"/>
              <a:gd name="connsiteY10" fmla="*/ 1526875 h 1906438"/>
              <a:gd name="connsiteX11" fmla="*/ 845389 w 2717321"/>
              <a:gd name="connsiteY11" fmla="*/ 1906438 h 1906438"/>
              <a:gd name="connsiteX12" fmla="*/ 1958196 w 2717321"/>
              <a:gd name="connsiteY12" fmla="*/ 1906438 h 1906438"/>
              <a:gd name="connsiteX13" fmla="*/ 1958196 w 2717321"/>
              <a:gd name="connsiteY13" fmla="*/ 1544128 h 1906438"/>
              <a:gd name="connsiteX14" fmla="*/ 2717321 w 2717321"/>
              <a:gd name="connsiteY14" fmla="*/ 1544128 h 1906438"/>
              <a:gd name="connsiteX15" fmla="*/ 2717321 w 2717321"/>
              <a:gd name="connsiteY15" fmla="*/ 0 h 1906438"/>
              <a:gd name="connsiteX16" fmla="*/ 2355011 w 2717321"/>
              <a:gd name="connsiteY16" fmla="*/ 0 h 1906438"/>
              <a:gd name="connsiteX17" fmla="*/ 2355011 w 2717321"/>
              <a:gd name="connsiteY17" fmla="*/ 258792 h 1906438"/>
              <a:gd name="connsiteX18" fmla="*/ 8626 w 2717321"/>
              <a:gd name="connsiteY18" fmla="*/ 258792 h 1906438"/>
              <a:gd name="connsiteX19" fmla="*/ 0 w 2717321"/>
              <a:gd name="connsiteY19" fmla="*/ 457199 h 1906438"/>
              <a:gd name="connsiteX0" fmla="*/ 25879 w 2717321"/>
              <a:gd name="connsiteY0" fmla="*/ 353683 h 1906438"/>
              <a:gd name="connsiteX1" fmla="*/ 25879 w 2717321"/>
              <a:gd name="connsiteY1" fmla="*/ 500332 h 1906438"/>
              <a:gd name="connsiteX2" fmla="*/ 1345721 w 2717321"/>
              <a:gd name="connsiteY2" fmla="*/ 500332 h 1906438"/>
              <a:gd name="connsiteX3" fmla="*/ 1345721 w 2717321"/>
              <a:gd name="connsiteY3" fmla="*/ 767751 h 1906438"/>
              <a:gd name="connsiteX4" fmla="*/ 2216989 w 2717321"/>
              <a:gd name="connsiteY4" fmla="*/ 767751 h 1906438"/>
              <a:gd name="connsiteX5" fmla="*/ 2216989 w 2717321"/>
              <a:gd name="connsiteY5" fmla="*/ 1224951 h 1906438"/>
              <a:gd name="connsiteX6" fmla="*/ 2018581 w 2717321"/>
              <a:gd name="connsiteY6" fmla="*/ 1224951 h 1906438"/>
              <a:gd name="connsiteX7" fmla="*/ 2018581 w 2717321"/>
              <a:gd name="connsiteY7" fmla="*/ 1000664 h 1906438"/>
              <a:gd name="connsiteX8" fmla="*/ 1690777 w 2717321"/>
              <a:gd name="connsiteY8" fmla="*/ 1000664 h 1906438"/>
              <a:gd name="connsiteX9" fmla="*/ 1690777 w 2717321"/>
              <a:gd name="connsiteY9" fmla="*/ 1526875 h 1906438"/>
              <a:gd name="connsiteX10" fmla="*/ 845389 w 2717321"/>
              <a:gd name="connsiteY10" fmla="*/ 1526875 h 1906438"/>
              <a:gd name="connsiteX11" fmla="*/ 845389 w 2717321"/>
              <a:gd name="connsiteY11" fmla="*/ 1906438 h 1906438"/>
              <a:gd name="connsiteX12" fmla="*/ 1958196 w 2717321"/>
              <a:gd name="connsiteY12" fmla="*/ 1906438 h 1906438"/>
              <a:gd name="connsiteX13" fmla="*/ 1958196 w 2717321"/>
              <a:gd name="connsiteY13" fmla="*/ 1544128 h 1906438"/>
              <a:gd name="connsiteX14" fmla="*/ 2717321 w 2717321"/>
              <a:gd name="connsiteY14" fmla="*/ 1544128 h 1906438"/>
              <a:gd name="connsiteX15" fmla="*/ 2717321 w 2717321"/>
              <a:gd name="connsiteY15" fmla="*/ 0 h 1906438"/>
              <a:gd name="connsiteX16" fmla="*/ 2355011 w 2717321"/>
              <a:gd name="connsiteY16" fmla="*/ 0 h 1906438"/>
              <a:gd name="connsiteX17" fmla="*/ 2355011 w 2717321"/>
              <a:gd name="connsiteY17" fmla="*/ 258792 h 1906438"/>
              <a:gd name="connsiteX18" fmla="*/ 34505 w 2717321"/>
              <a:gd name="connsiteY18" fmla="*/ 258792 h 1906438"/>
              <a:gd name="connsiteX19" fmla="*/ 0 w 2717321"/>
              <a:gd name="connsiteY19" fmla="*/ 457199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6 w 2691442"/>
              <a:gd name="connsiteY18" fmla="*/ 258792 h 1906438"/>
              <a:gd name="connsiteX19" fmla="*/ 8627 w 2691442"/>
              <a:gd name="connsiteY19" fmla="*/ 526210 h 1906438"/>
              <a:gd name="connsiteX0" fmla="*/ 276045 w 2967487"/>
              <a:gd name="connsiteY0" fmla="*/ 353683 h 1906438"/>
              <a:gd name="connsiteX1" fmla="*/ 276045 w 2967487"/>
              <a:gd name="connsiteY1" fmla="*/ 500332 h 1906438"/>
              <a:gd name="connsiteX2" fmla="*/ 1595887 w 2967487"/>
              <a:gd name="connsiteY2" fmla="*/ 500332 h 1906438"/>
              <a:gd name="connsiteX3" fmla="*/ 1595887 w 2967487"/>
              <a:gd name="connsiteY3" fmla="*/ 767751 h 1906438"/>
              <a:gd name="connsiteX4" fmla="*/ 2467155 w 2967487"/>
              <a:gd name="connsiteY4" fmla="*/ 767751 h 1906438"/>
              <a:gd name="connsiteX5" fmla="*/ 2467155 w 2967487"/>
              <a:gd name="connsiteY5" fmla="*/ 1224951 h 1906438"/>
              <a:gd name="connsiteX6" fmla="*/ 2268747 w 2967487"/>
              <a:gd name="connsiteY6" fmla="*/ 1224951 h 1906438"/>
              <a:gd name="connsiteX7" fmla="*/ 2268747 w 2967487"/>
              <a:gd name="connsiteY7" fmla="*/ 1000664 h 1906438"/>
              <a:gd name="connsiteX8" fmla="*/ 1940943 w 2967487"/>
              <a:gd name="connsiteY8" fmla="*/ 1000664 h 1906438"/>
              <a:gd name="connsiteX9" fmla="*/ 1940943 w 2967487"/>
              <a:gd name="connsiteY9" fmla="*/ 1526875 h 1906438"/>
              <a:gd name="connsiteX10" fmla="*/ 0 w 2967487"/>
              <a:gd name="connsiteY10" fmla="*/ 1518248 h 1906438"/>
              <a:gd name="connsiteX11" fmla="*/ 1095555 w 2967487"/>
              <a:gd name="connsiteY11" fmla="*/ 1906438 h 1906438"/>
              <a:gd name="connsiteX12" fmla="*/ 2208362 w 2967487"/>
              <a:gd name="connsiteY12" fmla="*/ 1906438 h 1906438"/>
              <a:gd name="connsiteX13" fmla="*/ 2208362 w 2967487"/>
              <a:gd name="connsiteY13" fmla="*/ 1544128 h 1906438"/>
              <a:gd name="connsiteX14" fmla="*/ 2967487 w 2967487"/>
              <a:gd name="connsiteY14" fmla="*/ 1544128 h 1906438"/>
              <a:gd name="connsiteX15" fmla="*/ 2967487 w 2967487"/>
              <a:gd name="connsiteY15" fmla="*/ 0 h 1906438"/>
              <a:gd name="connsiteX16" fmla="*/ 2605177 w 2967487"/>
              <a:gd name="connsiteY16" fmla="*/ 0 h 1906438"/>
              <a:gd name="connsiteX17" fmla="*/ 2605177 w 2967487"/>
              <a:gd name="connsiteY17" fmla="*/ 258792 h 1906438"/>
              <a:gd name="connsiteX18" fmla="*/ 284671 w 2967487"/>
              <a:gd name="connsiteY18" fmla="*/ 258792 h 1906438"/>
              <a:gd name="connsiteX19" fmla="*/ 284672 w 2967487"/>
              <a:gd name="connsiteY19" fmla="*/ 526210 h 1906438"/>
              <a:gd name="connsiteX0" fmla="*/ 276045 w 2967487"/>
              <a:gd name="connsiteY0" fmla="*/ 353683 h 1906438"/>
              <a:gd name="connsiteX1" fmla="*/ 276045 w 2967487"/>
              <a:gd name="connsiteY1" fmla="*/ 500332 h 1906438"/>
              <a:gd name="connsiteX2" fmla="*/ 1595887 w 2967487"/>
              <a:gd name="connsiteY2" fmla="*/ 500332 h 1906438"/>
              <a:gd name="connsiteX3" fmla="*/ 1595887 w 2967487"/>
              <a:gd name="connsiteY3" fmla="*/ 767751 h 1906438"/>
              <a:gd name="connsiteX4" fmla="*/ 2467155 w 2967487"/>
              <a:gd name="connsiteY4" fmla="*/ 767751 h 1906438"/>
              <a:gd name="connsiteX5" fmla="*/ 2467155 w 2967487"/>
              <a:gd name="connsiteY5" fmla="*/ 1224951 h 1906438"/>
              <a:gd name="connsiteX6" fmla="*/ 2268747 w 2967487"/>
              <a:gd name="connsiteY6" fmla="*/ 1224951 h 1906438"/>
              <a:gd name="connsiteX7" fmla="*/ 2268747 w 2967487"/>
              <a:gd name="connsiteY7" fmla="*/ 1000664 h 1906438"/>
              <a:gd name="connsiteX8" fmla="*/ 1940943 w 2967487"/>
              <a:gd name="connsiteY8" fmla="*/ 1000664 h 1906438"/>
              <a:gd name="connsiteX9" fmla="*/ 1940943 w 2967487"/>
              <a:gd name="connsiteY9" fmla="*/ 1526875 h 1906438"/>
              <a:gd name="connsiteX10" fmla="*/ 0 w 2967487"/>
              <a:gd name="connsiteY10" fmla="*/ 1518248 h 1906438"/>
              <a:gd name="connsiteX11" fmla="*/ 8627 w 2967487"/>
              <a:gd name="connsiteY11" fmla="*/ 1897812 h 1906438"/>
              <a:gd name="connsiteX12" fmla="*/ 2208362 w 2967487"/>
              <a:gd name="connsiteY12" fmla="*/ 1906438 h 1906438"/>
              <a:gd name="connsiteX13" fmla="*/ 2208362 w 2967487"/>
              <a:gd name="connsiteY13" fmla="*/ 1544128 h 1906438"/>
              <a:gd name="connsiteX14" fmla="*/ 2967487 w 2967487"/>
              <a:gd name="connsiteY14" fmla="*/ 1544128 h 1906438"/>
              <a:gd name="connsiteX15" fmla="*/ 2967487 w 2967487"/>
              <a:gd name="connsiteY15" fmla="*/ 0 h 1906438"/>
              <a:gd name="connsiteX16" fmla="*/ 2605177 w 2967487"/>
              <a:gd name="connsiteY16" fmla="*/ 0 h 1906438"/>
              <a:gd name="connsiteX17" fmla="*/ 2605177 w 2967487"/>
              <a:gd name="connsiteY17" fmla="*/ 258792 h 1906438"/>
              <a:gd name="connsiteX18" fmla="*/ 284671 w 2967487"/>
              <a:gd name="connsiteY18" fmla="*/ 258792 h 1906438"/>
              <a:gd name="connsiteX19" fmla="*/ 284672 w 2967487"/>
              <a:gd name="connsiteY19" fmla="*/ 526210 h 190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967487" h="1906438">
                <a:moveTo>
                  <a:pt x="276045" y="353683"/>
                </a:moveTo>
                <a:lnTo>
                  <a:pt x="276045" y="500332"/>
                </a:lnTo>
                <a:lnTo>
                  <a:pt x="1595887" y="500332"/>
                </a:lnTo>
                <a:lnTo>
                  <a:pt x="1595887" y="767751"/>
                </a:lnTo>
                <a:lnTo>
                  <a:pt x="2467155" y="767751"/>
                </a:lnTo>
                <a:lnTo>
                  <a:pt x="2467155" y="1224951"/>
                </a:lnTo>
                <a:lnTo>
                  <a:pt x="2268747" y="1224951"/>
                </a:lnTo>
                <a:lnTo>
                  <a:pt x="2268747" y="1000664"/>
                </a:lnTo>
                <a:lnTo>
                  <a:pt x="1940943" y="1000664"/>
                </a:lnTo>
                <a:lnTo>
                  <a:pt x="1940943" y="1526875"/>
                </a:lnTo>
                <a:lnTo>
                  <a:pt x="0" y="1518248"/>
                </a:lnTo>
                <a:lnTo>
                  <a:pt x="8627" y="1897812"/>
                </a:lnTo>
                <a:lnTo>
                  <a:pt x="2208362" y="1906438"/>
                </a:lnTo>
                <a:lnTo>
                  <a:pt x="2208362" y="1544128"/>
                </a:lnTo>
                <a:lnTo>
                  <a:pt x="2967487" y="1544128"/>
                </a:lnTo>
                <a:lnTo>
                  <a:pt x="2967487" y="0"/>
                </a:lnTo>
                <a:lnTo>
                  <a:pt x="2605177" y="0"/>
                </a:lnTo>
                <a:lnTo>
                  <a:pt x="2605177" y="258792"/>
                </a:lnTo>
                <a:lnTo>
                  <a:pt x="284671" y="258792"/>
                </a:lnTo>
                <a:cubicBezTo>
                  <a:pt x="284671" y="347931"/>
                  <a:pt x="284672" y="437071"/>
                  <a:pt x="284672" y="526210"/>
                </a:cubicBez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362036" y="5710543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 bwMode="auto">
          <a:xfrm>
            <a:off x="5598864" y="5935859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flipV="1">
            <a:off x="3307141" y="2911422"/>
            <a:ext cx="0" cy="18537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2793867" y="2897900"/>
            <a:ext cx="0" cy="18537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5994267" y="2897900"/>
            <a:ext cx="0" cy="346990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1534410" y="2897900"/>
            <a:ext cx="0" cy="346990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2604085" y="3988771"/>
            <a:ext cx="0" cy="23925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V="1">
            <a:off x="2140284" y="3971842"/>
            <a:ext cx="0" cy="23925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V="1">
            <a:off x="3039457" y="5248227"/>
            <a:ext cx="0" cy="11161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 flipV="1">
            <a:off x="5231331" y="5895209"/>
            <a:ext cx="4175" cy="4613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 flipV="1">
            <a:off x="4137039" y="4509473"/>
            <a:ext cx="6274" cy="10088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H="1" flipV="1">
            <a:off x="4633681" y="4767781"/>
            <a:ext cx="8421" cy="7562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3725156" y="4509473"/>
            <a:ext cx="0" cy="2583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4983796" y="4748379"/>
            <a:ext cx="0" cy="2583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5292080" y="4749126"/>
            <a:ext cx="0" cy="2583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flipV="1">
            <a:off x="5634868" y="2914055"/>
            <a:ext cx="0" cy="10747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flipV="1">
            <a:off x="2377255" y="2928092"/>
            <a:ext cx="1" cy="3781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flipV="1">
            <a:off x="1789565" y="2928674"/>
            <a:ext cx="1" cy="3781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V="1">
            <a:off x="2688166" y="2911423"/>
            <a:ext cx="0" cy="2664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5220072" y="594928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372200" y="523785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772351" y="593299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704328" y="574090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183686" y="588454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691680" y="573325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652120" y="335699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27984" y="32849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55776" y="413978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903766" y="400506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598482" y="285293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339752" y="300533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907704" y="292494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535614" y="307734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356248" y="439331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767862" y="453799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271918" y="478786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644008" y="494026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2595460" y="4670257"/>
            <a:ext cx="1535502" cy="577970"/>
          </a:xfrm>
          <a:custGeom>
            <a:avLst/>
            <a:gdLst>
              <a:gd name="connsiteX0" fmla="*/ 0 w 1552755"/>
              <a:gd name="connsiteY0" fmla="*/ 0 h 793630"/>
              <a:gd name="connsiteX1" fmla="*/ 1173193 w 1552755"/>
              <a:gd name="connsiteY1" fmla="*/ 0 h 793630"/>
              <a:gd name="connsiteX2" fmla="*/ 1173193 w 1552755"/>
              <a:gd name="connsiteY2" fmla="*/ 345056 h 793630"/>
              <a:gd name="connsiteX3" fmla="*/ 1552755 w 1552755"/>
              <a:gd name="connsiteY3" fmla="*/ 345056 h 793630"/>
              <a:gd name="connsiteX4" fmla="*/ 1552755 w 1552755"/>
              <a:gd name="connsiteY4" fmla="*/ 793630 h 793630"/>
              <a:gd name="connsiteX5" fmla="*/ 34506 w 1552755"/>
              <a:gd name="connsiteY5" fmla="*/ 793630 h 793630"/>
              <a:gd name="connsiteX6" fmla="*/ 0 w 1552755"/>
              <a:gd name="connsiteY6" fmla="*/ 0 h 793630"/>
              <a:gd name="connsiteX0" fmla="*/ 0 w 1552755"/>
              <a:gd name="connsiteY0" fmla="*/ 0 h 793630"/>
              <a:gd name="connsiteX1" fmla="*/ 1173193 w 1552755"/>
              <a:gd name="connsiteY1" fmla="*/ 0 h 793630"/>
              <a:gd name="connsiteX2" fmla="*/ 1173193 w 1552755"/>
              <a:gd name="connsiteY2" fmla="*/ 345056 h 793630"/>
              <a:gd name="connsiteX3" fmla="*/ 1552755 w 1552755"/>
              <a:gd name="connsiteY3" fmla="*/ 345056 h 793630"/>
              <a:gd name="connsiteX4" fmla="*/ 1552755 w 1552755"/>
              <a:gd name="connsiteY4" fmla="*/ 646981 h 793630"/>
              <a:gd name="connsiteX5" fmla="*/ 34506 w 1552755"/>
              <a:gd name="connsiteY5" fmla="*/ 793630 h 793630"/>
              <a:gd name="connsiteX6" fmla="*/ 0 w 1552755"/>
              <a:gd name="connsiteY6" fmla="*/ 0 h 793630"/>
              <a:gd name="connsiteX0" fmla="*/ 0 w 1552755"/>
              <a:gd name="connsiteY0" fmla="*/ 0 h 698739"/>
              <a:gd name="connsiteX1" fmla="*/ 1173193 w 1552755"/>
              <a:gd name="connsiteY1" fmla="*/ 0 h 698739"/>
              <a:gd name="connsiteX2" fmla="*/ 1173193 w 1552755"/>
              <a:gd name="connsiteY2" fmla="*/ 345056 h 698739"/>
              <a:gd name="connsiteX3" fmla="*/ 1552755 w 1552755"/>
              <a:gd name="connsiteY3" fmla="*/ 345056 h 698739"/>
              <a:gd name="connsiteX4" fmla="*/ 1552755 w 1552755"/>
              <a:gd name="connsiteY4" fmla="*/ 646981 h 698739"/>
              <a:gd name="connsiteX5" fmla="*/ 43132 w 1552755"/>
              <a:gd name="connsiteY5" fmla="*/ 698739 h 698739"/>
              <a:gd name="connsiteX6" fmla="*/ 0 w 1552755"/>
              <a:gd name="connsiteY6" fmla="*/ 0 h 698739"/>
              <a:gd name="connsiteX0" fmla="*/ 0 w 1552755"/>
              <a:gd name="connsiteY0" fmla="*/ 0 h 664233"/>
              <a:gd name="connsiteX1" fmla="*/ 1173193 w 1552755"/>
              <a:gd name="connsiteY1" fmla="*/ 0 h 664233"/>
              <a:gd name="connsiteX2" fmla="*/ 1173193 w 1552755"/>
              <a:gd name="connsiteY2" fmla="*/ 345056 h 664233"/>
              <a:gd name="connsiteX3" fmla="*/ 1552755 w 1552755"/>
              <a:gd name="connsiteY3" fmla="*/ 345056 h 664233"/>
              <a:gd name="connsiteX4" fmla="*/ 1552755 w 1552755"/>
              <a:gd name="connsiteY4" fmla="*/ 646981 h 664233"/>
              <a:gd name="connsiteX5" fmla="*/ 17252 w 1552755"/>
              <a:gd name="connsiteY5" fmla="*/ 664233 h 664233"/>
              <a:gd name="connsiteX6" fmla="*/ 0 w 1552755"/>
              <a:gd name="connsiteY6" fmla="*/ 0 h 664233"/>
              <a:gd name="connsiteX0" fmla="*/ 8627 w 1561382"/>
              <a:gd name="connsiteY0" fmla="*/ 0 h 646981"/>
              <a:gd name="connsiteX1" fmla="*/ 1181820 w 1561382"/>
              <a:gd name="connsiteY1" fmla="*/ 0 h 646981"/>
              <a:gd name="connsiteX2" fmla="*/ 1181820 w 1561382"/>
              <a:gd name="connsiteY2" fmla="*/ 345056 h 646981"/>
              <a:gd name="connsiteX3" fmla="*/ 1561382 w 1561382"/>
              <a:gd name="connsiteY3" fmla="*/ 345056 h 646981"/>
              <a:gd name="connsiteX4" fmla="*/ 1561382 w 1561382"/>
              <a:gd name="connsiteY4" fmla="*/ 646981 h 646981"/>
              <a:gd name="connsiteX5" fmla="*/ 0 w 1561382"/>
              <a:gd name="connsiteY5" fmla="*/ 646980 h 646981"/>
              <a:gd name="connsiteX6" fmla="*/ 8627 w 1561382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25878 w 1552755"/>
              <a:gd name="connsiteY5" fmla="*/ 638353 h 646981"/>
              <a:gd name="connsiteX6" fmla="*/ 0 w 1552755"/>
              <a:gd name="connsiteY6" fmla="*/ 0 h 646981"/>
              <a:gd name="connsiteX0" fmla="*/ 1 w 1552756"/>
              <a:gd name="connsiteY0" fmla="*/ 0 h 646981"/>
              <a:gd name="connsiteX1" fmla="*/ 1173194 w 1552756"/>
              <a:gd name="connsiteY1" fmla="*/ 0 h 646981"/>
              <a:gd name="connsiteX2" fmla="*/ 1173194 w 1552756"/>
              <a:gd name="connsiteY2" fmla="*/ 345056 h 646981"/>
              <a:gd name="connsiteX3" fmla="*/ 1552756 w 1552756"/>
              <a:gd name="connsiteY3" fmla="*/ 345056 h 646981"/>
              <a:gd name="connsiteX4" fmla="*/ 1552756 w 1552756"/>
              <a:gd name="connsiteY4" fmla="*/ 646981 h 646981"/>
              <a:gd name="connsiteX5" fmla="*/ 0 w 1552756"/>
              <a:gd name="connsiteY5" fmla="*/ 621100 h 646981"/>
              <a:gd name="connsiteX6" fmla="*/ 1 w 1552756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8625 w 1552755"/>
              <a:gd name="connsiteY5" fmla="*/ 646980 h 646981"/>
              <a:gd name="connsiteX6" fmla="*/ 0 w 1552755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25878 w 1552755"/>
              <a:gd name="connsiteY5" fmla="*/ 577969 h 646981"/>
              <a:gd name="connsiteX6" fmla="*/ 0 w 1552755"/>
              <a:gd name="connsiteY6" fmla="*/ 0 h 646981"/>
              <a:gd name="connsiteX0" fmla="*/ 0 w 1552755"/>
              <a:gd name="connsiteY0" fmla="*/ 0 h 577970"/>
              <a:gd name="connsiteX1" fmla="*/ 1173193 w 1552755"/>
              <a:gd name="connsiteY1" fmla="*/ 0 h 577970"/>
              <a:gd name="connsiteX2" fmla="*/ 1173193 w 1552755"/>
              <a:gd name="connsiteY2" fmla="*/ 345056 h 577970"/>
              <a:gd name="connsiteX3" fmla="*/ 1552755 w 1552755"/>
              <a:gd name="connsiteY3" fmla="*/ 345056 h 577970"/>
              <a:gd name="connsiteX4" fmla="*/ 1552755 w 1552755"/>
              <a:gd name="connsiteY4" fmla="*/ 577970 h 577970"/>
              <a:gd name="connsiteX5" fmla="*/ 25878 w 1552755"/>
              <a:gd name="connsiteY5" fmla="*/ 577969 h 577970"/>
              <a:gd name="connsiteX6" fmla="*/ 0 w 1552755"/>
              <a:gd name="connsiteY6" fmla="*/ 0 h 577970"/>
              <a:gd name="connsiteX0" fmla="*/ 0 w 1552755"/>
              <a:gd name="connsiteY0" fmla="*/ 0 h 577970"/>
              <a:gd name="connsiteX1" fmla="*/ 1155940 w 1552755"/>
              <a:gd name="connsiteY1" fmla="*/ 77638 h 577970"/>
              <a:gd name="connsiteX2" fmla="*/ 1173193 w 1552755"/>
              <a:gd name="connsiteY2" fmla="*/ 345056 h 577970"/>
              <a:gd name="connsiteX3" fmla="*/ 1552755 w 1552755"/>
              <a:gd name="connsiteY3" fmla="*/ 345056 h 577970"/>
              <a:gd name="connsiteX4" fmla="*/ 1552755 w 1552755"/>
              <a:gd name="connsiteY4" fmla="*/ 577970 h 577970"/>
              <a:gd name="connsiteX5" fmla="*/ 25878 w 1552755"/>
              <a:gd name="connsiteY5" fmla="*/ 577969 h 577970"/>
              <a:gd name="connsiteX6" fmla="*/ 0 w 1552755"/>
              <a:gd name="connsiteY6" fmla="*/ 0 h 577970"/>
              <a:gd name="connsiteX0" fmla="*/ 0 w 1552755"/>
              <a:gd name="connsiteY0" fmla="*/ 0 h 500332"/>
              <a:gd name="connsiteX1" fmla="*/ 1155940 w 1552755"/>
              <a:gd name="connsiteY1" fmla="*/ 0 h 500332"/>
              <a:gd name="connsiteX2" fmla="*/ 1173193 w 1552755"/>
              <a:gd name="connsiteY2" fmla="*/ 267418 h 500332"/>
              <a:gd name="connsiteX3" fmla="*/ 1552755 w 1552755"/>
              <a:gd name="connsiteY3" fmla="*/ 267418 h 500332"/>
              <a:gd name="connsiteX4" fmla="*/ 1552755 w 1552755"/>
              <a:gd name="connsiteY4" fmla="*/ 500332 h 500332"/>
              <a:gd name="connsiteX5" fmla="*/ 25878 w 1552755"/>
              <a:gd name="connsiteY5" fmla="*/ 500331 h 500332"/>
              <a:gd name="connsiteX6" fmla="*/ 0 w 1552755"/>
              <a:gd name="connsiteY6" fmla="*/ 0 h 500332"/>
              <a:gd name="connsiteX0" fmla="*/ 17254 w 1526877"/>
              <a:gd name="connsiteY0" fmla="*/ 0 h 500332"/>
              <a:gd name="connsiteX1" fmla="*/ 1130062 w 1526877"/>
              <a:gd name="connsiteY1" fmla="*/ 0 h 500332"/>
              <a:gd name="connsiteX2" fmla="*/ 1147315 w 1526877"/>
              <a:gd name="connsiteY2" fmla="*/ 267418 h 500332"/>
              <a:gd name="connsiteX3" fmla="*/ 1526877 w 1526877"/>
              <a:gd name="connsiteY3" fmla="*/ 267418 h 500332"/>
              <a:gd name="connsiteX4" fmla="*/ 1526877 w 1526877"/>
              <a:gd name="connsiteY4" fmla="*/ 500332 h 500332"/>
              <a:gd name="connsiteX5" fmla="*/ 0 w 1526877"/>
              <a:gd name="connsiteY5" fmla="*/ 500331 h 500332"/>
              <a:gd name="connsiteX6" fmla="*/ 17254 w 1526877"/>
              <a:gd name="connsiteY6" fmla="*/ 0 h 500332"/>
              <a:gd name="connsiteX0" fmla="*/ 0 w 1552755"/>
              <a:gd name="connsiteY0" fmla="*/ 0 h 500332"/>
              <a:gd name="connsiteX1" fmla="*/ 1155940 w 1552755"/>
              <a:gd name="connsiteY1" fmla="*/ 0 h 500332"/>
              <a:gd name="connsiteX2" fmla="*/ 1173193 w 1552755"/>
              <a:gd name="connsiteY2" fmla="*/ 267418 h 500332"/>
              <a:gd name="connsiteX3" fmla="*/ 1552755 w 1552755"/>
              <a:gd name="connsiteY3" fmla="*/ 267418 h 500332"/>
              <a:gd name="connsiteX4" fmla="*/ 1552755 w 1552755"/>
              <a:gd name="connsiteY4" fmla="*/ 500332 h 500332"/>
              <a:gd name="connsiteX5" fmla="*/ 25878 w 1552755"/>
              <a:gd name="connsiteY5" fmla="*/ 500331 h 500332"/>
              <a:gd name="connsiteX6" fmla="*/ 0 w 1552755"/>
              <a:gd name="connsiteY6" fmla="*/ 0 h 500332"/>
              <a:gd name="connsiteX0" fmla="*/ 1 w 1526877"/>
              <a:gd name="connsiteY0" fmla="*/ 17253 h 500332"/>
              <a:gd name="connsiteX1" fmla="*/ 1130062 w 1526877"/>
              <a:gd name="connsiteY1" fmla="*/ 0 h 500332"/>
              <a:gd name="connsiteX2" fmla="*/ 1147315 w 1526877"/>
              <a:gd name="connsiteY2" fmla="*/ 267418 h 500332"/>
              <a:gd name="connsiteX3" fmla="*/ 1526877 w 1526877"/>
              <a:gd name="connsiteY3" fmla="*/ 267418 h 500332"/>
              <a:gd name="connsiteX4" fmla="*/ 1526877 w 1526877"/>
              <a:gd name="connsiteY4" fmla="*/ 500332 h 500332"/>
              <a:gd name="connsiteX5" fmla="*/ 0 w 1526877"/>
              <a:gd name="connsiteY5" fmla="*/ 500331 h 500332"/>
              <a:gd name="connsiteX6" fmla="*/ 1 w 1526877"/>
              <a:gd name="connsiteY6" fmla="*/ 17253 h 500332"/>
              <a:gd name="connsiteX0" fmla="*/ 1 w 1526877"/>
              <a:gd name="connsiteY0" fmla="*/ 0 h 483079"/>
              <a:gd name="connsiteX1" fmla="*/ 1121436 w 1526877"/>
              <a:gd name="connsiteY1" fmla="*/ 17253 h 483079"/>
              <a:gd name="connsiteX2" fmla="*/ 1147315 w 1526877"/>
              <a:gd name="connsiteY2" fmla="*/ 250165 h 483079"/>
              <a:gd name="connsiteX3" fmla="*/ 1526877 w 1526877"/>
              <a:gd name="connsiteY3" fmla="*/ 250165 h 483079"/>
              <a:gd name="connsiteX4" fmla="*/ 1526877 w 1526877"/>
              <a:gd name="connsiteY4" fmla="*/ 483079 h 483079"/>
              <a:gd name="connsiteX5" fmla="*/ 0 w 1526877"/>
              <a:gd name="connsiteY5" fmla="*/ 483078 h 483079"/>
              <a:gd name="connsiteX6" fmla="*/ 1 w 1526877"/>
              <a:gd name="connsiteY6" fmla="*/ 0 h 483079"/>
              <a:gd name="connsiteX0" fmla="*/ 1 w 1526877"/>
              <a:gd name="connsiteY0" fmla="*/ 0 h 483079"/>
              <a:gd name="connsiteX1" fmla="*/ 1121436 w 1526877"/>
              <a:gd name="connsiteY1" fmla="*/ 17253 h 483079"/>
              <a:gd name="connsiteX2" fmla="*/ 1121436 w 1526877"/>
              <a:gd name="connsiteY2" fmla="*/ 250165 h 483079"/>
              <a:gd name="connsiteX3" fmla="*/ 1526877 w 1526877"/>
              <a:gd name="connsiteY3" fmla="*/ 250165 h 483079"/>
              <a:gd name="connsiteX4" fmla="*/ 1526877 w 1526877"/>
              <a:gd name="connsiteY4" fmla="*/ 483079 h 483079"/>
              <a:gd name="connsiteX5" fmla="*/ 0 w 1526877"/>
              <a:gd name="connsiteY5" fmla="*/ 483078 h 483079"/>
              <a:gd name="connsiteX6" fmla="*/ 1 w 1526877"/>
              <a:gd name="connsiteY6" fmla="*/ 0 h 483079"/>
              <a:gd name="connsiteX0" fmla="*/ 1 w 1526877"/>
              <a:gd name="connsiteY0" fmla="*/ 86264 h 569343"/>
              <a:gd name="connsiteX1" fmla="*/ 1121436 w 1526877"/>
              <a:gd name="connsiteY1" fmla="*/ 0 h 569343"/>
              <a:gd name="connsiteX2" fmla="*/ 1121436 w 1526877"/>
              <a:gd name="connsiteY2" fmla="*/ 336429 h 569343"/>
              <a:gd name="connsiteX3" fmla="*/ 1526877 w 1526877"/>
              <a:gd name="connsiteY3" fmla="*/ 336429 h 569343"/>
              <a:gd name="connsiteX4" fmla="*/ 1526877 w 1526877"/>
              <a:gd name="connsiteY4" fmla="*/ 569343 h 569343"/>
              <a:gd name="connsiteX5" fmla="*/ 0 w 1526877"/>
              <a:gd name="connsiteY5" fmla="*/ 569342 h 569343"/>
              <a:gd name="connsiteX6" fmla="*/ 1 w 1526877"/>
              <a:gd name="connsiteY6" fmla="*/ 86264 h 569343"/>
              <a:gd name="connsiteX0" fmla="*/ 1 w 1526877"/>
              <a:gd name="connsiteY0" fmla="*/ 25879 h 569343"/>
              <a:gd name="connsiteX1" fmla="*/ 1121436 w 1526877"/>
              <a:gd name="connsiteY1" fmla="*/ 0 h 569343"/>
              <a:gd name="connsiteX2" fmla="*/ 1121436 w 1526877"/>
              <a:gd name="connsiteY2" fmla="*/ 336429 h 569343"/>
              <a:gd name="connsiteX3" fmla="*/ 1526877 w 1526877"/>
              <a:gd name="connsiteY3" fmla="*/ 336429 h 569343"/>
              <a:gd name="connsiteX4" fmla="*/ 1526877 w 1526877"/>
              <a:gd name="connsiteY4" fmla="*/ 569343 h 569343"/>
              <a:gd name="connsiteX5" fmla="*/ 0 w 1526877"/>
              <a:gd name="connsiteY5" fmla="*/ 569342 h 569343"/>
              <a:gd name="connsiteX6" fmla="*/ 1 w 1526877"/>
              <a:gd name="connsiteY6" fmla="*/ 25879 h 569343"/>
              <a:gd name="connsiteX0" fmla="*/ 0 w 1535502"/>
              <a:gd name="connsiteY0" fmla="*/ 0 h 577970"/>
              <a:gd name="connsiteX1" fmla="*/ 1130061 w 1535502"/>
              <a:gd name="connsiteY1" fmla="*/ 8627 h 577970"/>
              <a:gd name="connsiteX2" fmla="*/ 1130061 w 1535502"/>
              <a:gd name="connsiteY2" fmla="*/ 345056 h 577970"/>
              <a:gd name="connsiteX3" fmla="*/ 1535502 w 1535502"/>
              <a:gd name="connsiteY3" fmla="*/ 345056 h 577970"/>
              <a:gd name="connsiteX4" fmla="*/ 1535502 w 1535502"/>
              <a:gd name="connsiteY4" fmla="*/ 577970 h 577970"/>
              <a:gd name="connsiteX5" fmla="*/ 8625 w 1535502"/>
              <a:gd name="connsiteY5" fmla="*/ 577969 h 577970"/>
              <a:gd name="connsiteX6" fmla="*/ 0 w 1535502"/>
              <a:gd name="connsiteY6" fmla="*/ 0 h 577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5502" h="577970">
                <a:moveTo>
                  <a:pt x="0" y="0"/>
                </a:moveTo>
                <a:lnTo>
                  <a:pt x="1130061" y="8627"/>
                </a:lnTo>
                <a:lnTo>
                  <a:pt x="1130061" y="345056"/>
                </a:lnTo>
                <a:lnTo>
                  <a:pt x="1535502" y="345056"/>
                </a:lnTo>
                <a:lnTo>
                  <a:pt x="1535502" y="577970"/>
                </a:lnTo>
                <a:lnTo>
                  <a:pt x="8625" y="577969"/>
                </a:lnTo>
                <a:cubicBezTo>
                  <a:pt x="8625" y="370936"/>
                  <a:pt x="0" y="20703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944090" y="469361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7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235506" y="484601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7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013368" y="3455643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58" name="Oval 57"/>
          <p:cNvSpPr/>
          <p:nvPr/>
        </p:nvSpPr>
        <p:spPr bwMode="auto">
          <a:xfrm>
            <a:off x="4276074" y="3680959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4304581" y="3209026"/>
            <a:ext cx="2242868" cy="2769080"/>
          </a:xfrm>
          <a:custGeom>
            <a:avLst/>
            <a:gdLst>
              <a:gd name="connsiteX0" fmla="*/ 0 w 2242868"/>
              <a:gd name="connsiteY0" fmla="*/ 517585 h 2769080"/>
              <a:gd name="connsiteX1" fmla="*/ 0 w 2242868"/>
              <a:gd name="connsiteY1" fmla="*/ 0 h 2769080"/>
              <a:gd name="connsiteX2" fmla="*/ 2242868 w 2242868"/>
              <a:gd name="connsiteY2" fmla="*/ 0 h 2769080"/>
              <a:gd name="connsiteX3" fmla="*/ 2242868 w 2242868"/>
              <a:gd name="connsiteY3" fmla="*/ 2527540 h 2769080"/>
              <a:gd name="connsiteX4" fmla="*/ 1319842 w 2242868"/>
              <a:gd name="connsiteY4" fmla="*/ 2527540 h 2769080"/>
              <a:gd name="connsiteX5" fmla="*/ 1319842 w 2242868"/>
              <a:gd name="connsiteY5" fmla="*/ 2769080 h 2769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42868" h="2769080">
                <a:moveTo>
                  <a:pt x="0" y="517585"/>
                </a:moveTo>
                <a:lnTo>
                  <a:pt x="0" y="0"/>
                </a:lnTo>
                <a:lnTo>
                  <a:pt x="2242868" y="0"/>
                </a:lnTo>
                <a:lnTo>
                  <a:pt x="2242868" y="2527540"/>
                </a:lnTo>
                <a:lnTo>
                  <a:pt x="1319842" y="2527540"/>
                </a:lnTo>
                <a:lnTo>
                  <a:pt x="1319842" y="2769080"/>
                </a:ln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 bwMode="auto">
          <a:xfrm>
            <a:off x="5631868" y="5558820"/>
            <a:ext cx="8626" cy="785004"/>
          </a:xfrm>
          <a:custGeom>
            <a:avLst/>
            <a:gdLst>
              <a:gd name="connsiteX0" fmla="*/ 0 w 8626"/>
              <a:gd name="connsiteY0" fmla="*/ 0 h 785004"/>
              <a:gd name="connsiteX1" fmla="*/ 0 w 8626"/>
              <a:gd name="connsiteY1" fmla="*/ 785004 h 785004"/>
              <a:gd name="connsiteX2" fmla="*/ 8626 w 8626"/>
              <a:gd name="connsiteY2" fmla="*/ 785004 h 785004"/>
              <a:gd name="connsiteX3" fmla="*/ 8626 w 8626"/>
              <a:gd name="connsiteY3" fmla="*/ 785004 h 785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" h="785004">
                <a:moveTo>
                  <a:pt x="0" y="0"/>
                </a:moveTo>
                <a:lnTo>
                  <a:pt x="0" y="785004"/>
                </a:lnTo>
                <a:lnTo>
                  <a:pt x="8626" y="785004"/>
                </a:lnTo>
                <a:lnTo>
                  <a:pt x="8626" y="785004"/>
                </a:lnTo>
              </a:path>
            </a:pathLst>
          </a:custGeom>
          <a:solidFill>
            <a:srgbClr val="F84EFC"/>
          </a:solidFill>
          <a:ln w="28575" cap="flat" cmpd="sng" algn="ctr">
            <a:solidFill>
              <a:srgbClr val="F84EFC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5568062" y="602128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84EFC"/>
                </a:solidFill>
              </a:rPr>
              <a:t>1</a:t>
            </a:r>
            <a:endParaRPr lang="en-US" dirty="0">
              <a:solidFill>
                <a:srgbClr val="F84EFC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712078" y="573325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187624" y="579597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21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38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7" grpId="0"/>
      <p:bldP spid="58" grpId="0" animBg="1"/>
      <p:bldP spid="60" grpId="0" animBg="1"/>
      <p:bldP spid="67" grpId="0" animBg="1"/>
      <p:bldP spid="68" grpId="0"/>
      <p:bldP spid="69" grpId="0"/>
      <p:bldP spid="5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Labelling the diagonals (the vertical extensions)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4638"/>
            <a:ext cx="8147248" cy="1101864"/>
          </a:xfrm>
        </p:spPr>
        <p:txBody>
          <a:bodyPr/>
          <a:lstStyle/>
          <a:p>
            <a:r>
              <a:rPr lang="en-US" dirty="0" smtClean="0"/>
              <a:t>Initially, label the diagonal </a:t>
            </a:r>
            <a:r>
              <a:rPr lang="en-US" dirty="0" smtClean="0">
                <a:solidFill>
                  <a:srgbClr val="F84EFC"/>
                </a:solidFill>
              </a:rPr>
              <a:t>d</a:t>
            </a:r>
            <a:r>
              <a:rPr lang="en-US" baseline="-25000" dirty="0" smtClean="0">
                <a:solidFill>
                  <a:srgbClr val="F84EFC"/>
                </a:solidFill>
              </a:rPr>
              <a:t>s</a:t>
            </a:r>
            <a:r>
              <a:rPr lang="en-US" dirty="0" smtClean="0"/>
              <a:t> through s by 1</a:t>
            </a:r>
          </a:p>
          <a:p>
            <a:r>
              <a:rPr lang="en-US" dirty="0" smtClean="0"/>
              <a:t>Put a </a:t>
            </a:r>
            <a:r>
              <a:rPr lang="en-US" dirty="0" smtClean="0">
                <a:solidFill>
                  <a:srgbClr val="FF0000"/>
                </a:solidFill>
              </a:rPr>
              <a:t>light source </a:t>
            </a:r>
            <a:r>
              <a:rPr lang="en-US" dirty="0" smtClean="0"/>
              <a:t>on the </a:t>
            </a:r>
            <a:r>
              <a:rPr lang="en-US" dirty="0" smtClean="0">
                <a:solidFill>
                  <a:srgbClr val="FF0000"/>
                </a:solidFill>
              </a:rPr>
              <a:t>entire 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generating </a:t>
            </a:r>
            <a:r>
              <a:rPr lang="en-US" dirty="0" smtClean="0">
                <a:solidFill>
                  <a:srgbClr val="FF0000"/>
                </a:solidFill>
              </a:rPr>
              <a:t>light beams</a:t>
            </a:r>
            <a:r>
              <a:rPr lang="en-US" dirty="0" smtClean="0"/>
              <a:t> towards </a:t>
            </a:r>
            <a:r>
              <a:rPr lang="en-US" dirty="0" smtClean="0">
                <a:solidFill>
                  <a:srgbClr val="FF0000"/>
                </a:solidFill>
              </a:rPr>
              <a:t>leftwards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rightwards</a:t>
            </a:r>
          </a:p>
          <a:p>
            <a:pPr lvl="1"/>
            <a:r>
              <a:rPr lang="en-US" dirty="0" smtClean="0"/>
              <a:t>any diagonals illuminated by d</a:t>
            </a:r>
            <a:r>
              <a:rPr lang="en-US" baseline="-25000" dirty="0" smtClean="0"/>
              <a:t>s</a:t>
            </a:r>
            <a:r>
              <a:rPr lang="en-US" dirty="0" smtClean="0"/>
              <a:t> will get label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331640" y="3271462"/>
            <a:ext cx="5760640" cy="345638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1678426" y="3537927"/>
            <a:ext cx="1259457" cy="810884"/>
          </a:xfrm>
          <a:custGeom>
            <a:avLst/>
            <a:gdLst>
              <a:gd name="connsiteX0" fmla="*/ 0 w 1250831"/>
              <a:gd name="connsiteY0" fmla="*/ 241540 h 810884"/>
              <a:gd name="connsiteX1" fmla="*/ 0 w 1250831"/>
              <a:gd name="connsiteY1" fmla="*/ 552091 h 810884"/>
              <a:gd name="connsiteX2" fmla="*/ 586597 w 1250831"/>
              <a:gd name="connsiteY2" fmla="*/ 552091 h 810884"/>
              <a:gd name="connsiteX3" fmla="*/ 586597 w 1250831"/>
              <a:gd name="connsiteY3" fmla="*/ 810884 h 810884"/>
              <a:gd name="connsiteX4" fmla="*/ 1250831 w 1250831"/>
              <a:gd name="connsiteY4" fmla="*/ 810884 h 810884"/>
              <a:gd name="connsiteX5" fmla="*/ 1250831 w 1250831"/>
              <a:gd name="connsiteY5" fmla="*/ 0 h 810884"/>
              <a:gd name="connsiteX6" fmla="*/ 1130061 w 1250831"/>
              <a:gd name="connsiteY6" fmla="*/ 0 h 810884"/>
              <a:gd name="connsiteX7" fmla="*/ 1130061 w 1250831"/>
              <a:gd name="connsiteY7" fmla="*/ 362310 h 810884"/>
              <a:gd name="connsiteX8" fmla="*/ 828136 w 1250831"/>
              <a:gd name="connsiteY8" fmla="*/ 362310 h 810884"/>
              <a:gd name="connsiteX9" fmla="*/ 828136 w 1250831"/>
              <a:gd name="connsiteY9" fmla="*/ 146650 h 810884"/>
              <a:gd name="connsiteX10" fmla="*/ 232914 w 1250831"/>
              <a:gd name="connsiteY10" fmla="*/ 146650 h 810884"/>
              <a:gd name="connsiteX11" fmla="*/ 232914 w 1250831"/>
              <a:gd name="connsiteY11" fmla="*/ 414068 h 810884"/>
              <a:gd name="connsiteX12" fmla="*/ 8627 w 1250831"/>
              <a:gd name="connsiteY12" fmla="*/ 414068 h 810884"/>
              <a:gd name="connsiteX0" fmla="*/ 0 w 1259457"/>
              <a:gd name="connsiteY0" fmla="*/ 396815 h 810884"/>
              <a:gd name="connsiteX1" fmla="*/ 8626 w 1259457"/>
              <a:gd name="connsiteY1" fmla="*/ 552091 h 810884"/>
              <a:gd name="connsiteX2" fmla="*/ 595223 w 1259457"/>
              <a:gd name="connsiteY2" fmla="*/ 552091 h 810884"/>
              <a:gd name="connsiteX3" fmla="*/ 595223 w 1259457"/>
              <a:gd name="connsiteY3" fmla="*/ 810884 h 810884"/>
              <a:gd name="connsiteX4" fmla="*/ 1259457 w 1259457"/>
              <a:gd name="connsiteY4" fmla="*/ 810884 h 810884"/>
              <a:gd name="connsiteX5" fmla="*/ 1259457 w 1259457"/>
              <a:gd name="connsiteY5" fmla="*/ 0 h 810884"/>
              <a:gd name="connsiteX6" fmla="*/ 1138687 w 1259457"/>
              <a:gd name="connsiteY6" fmla="*/ 0 h 810884"/>
              <a:gd name="connsiteX7" fmla="*/ 1138687 w 1259457"/>
              <a:gd name="connsiteY7" fmla="*/ 362310 h 810884"/>
              <a:gd name="connsiteX8" fmla="*/ 836762 w 1259457"/>
              <a:gd name="connsiteY8" fmla="*/ 362310 h 810884"/>
              <a:gd name="connsiteX9" fmla="*/ 836762 w 1259457"/>
              <a:gd name="connsiteY9" fmla="*/ 146650 h 810884"/>
              <a:gd name="connsiteX10" fmla="*/ 241540 w 1259457"/>
              <a:gd name="connsiteY10" fmla="*/ 146650 h 810884"/>
              <a:gd name="connsiteX11" fmla="*/ 241540 w 1259457"/>
              <a:gd name="connsiteY11" fmla="*/ 414068 h 810884"/>
              <a:gd name="connsiteX12" fmla="*/ 17253 w 1259457"/>
              <a:gd name="connsiteY12" fmla="*/ 414068 h 810884"/>
              <a:gd name="connsiteX0" fmla="*/ 0 w 1259457"/>
              <a:gd name="connsiteY0" fmla="*/ 396815 h 810884"/>
              <a:gd name="connsiteX1" fmla="*/ 8626 w 1259457"/>
              <a:gd name="connsiteY1" fmla="*/ 552091 h 810884"/>
              <a:gd name="connsiteX2" fmla="*/ 595223 w 1259457"/>
              <a:gd name="connsiteY2" fmla="*/ 552091 h 810884"/>
              <a:gd name="connsiteX3" fmla="*/ 595223 w 1259457"/>
              <a:gd name="connsiteY3" fmla="*/ 810884 h 810884"/>
              <a:gd name="connsiteX4" fmla="*/ 1259457 w 1259457"/>
              <a:gd name="connsiteY4" fmla="*/ 810884 h 810884"/>
              <a:gd name="connsiteX5" fmla="*/ 1259457 w 1259457"/>
              <a:gd name="connsiteY5" fmla="*/ 0 h 810884"/>
              <a:gd name="connsiteX6" fmla="*/ 1138687 w 1259457"/>
              <a:gd name="connsiteY6" fmla="*/ 0 h 810884"/>
              <a:gd name="connsiteX7" fmla="*/ 1138687 w 1259457"/>
              <a:gd name="connsiteY7" fmla="*/ 362310 h 810884"/>
              <a:gd name="connsiteX8" fmla="*/ 836762 w 1259457"/>
              <a:gd name="connsiteY8" fmla="*/ 362310 h 810884"/>
              <a:gd name="connsiteX9" fmla="*/ 836762 w 1259457"/>
              <a:gd name="connsiteY9" fmla="*/ 146650 h 810884"/>
              <a:gd name="connsiteX10" fmla="*/ 241540 w 1259457"/>
              <a:gd name="connsiteY10" fmla="*/ 146650 h 810884"/>
              <a:gd name="connsiteX11" fmla="*/ 241540 w 1259457"/>
              <a:gd name="connsiteY11" fmla="*/ 414068 h 810884"/>
              <a:gd name="connsiteX12" fmla="*/ 1 w 1259457"/>
              <a:gd name="connsiteY12" fmla="*/ 414068 h 81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59457" h="810884">
                <a:moveTo>
                  <a:pt x="0" y="396815"/>
                </a:moveTo>
                <a:lnTo>
                  <a:pt x="8626" y="552091"/>
                </a:lnTo>
                <a:lnTo>
                  <a:pt x="595223" y="552091"/>
                </a:lnTo>
                <a:lnTo>
                  <a:pt x="595223" y="810884"/>
                </a:lnTo>
                <a:lnTo>
                  <a:pt x="1259457" y="810884"/>
                </a:lnTo>
                <a:lnTo>
                  <a:pt x="1259457" y="0"/>
                </a:lnTo>
                <a:lnTo>
                  <a:pt x="1138687" y="0"/>
                </a:lnTo>
                <a:lnTo>
                  <a:pt x="1138687" y="362310"/>
                </a:lnTo>
                <a:lnTo>
                  <a:pt x="836762" y="362310"/>
                </a:lnTo>
                <a:lnTo>
                  <a:pt x="836762" y="146650"/>
                </a:lnTo>
                <a:lnTo>
                  <a:pt x="241540" y="146650"/>
                </a:lnTo>
                <a:lnTo>
                  <a:pt x="241540" y="414068"/>
                </a:lnTo>
                <a:lnTo>
                  <a:pt x="1" y="414068"/>
                </a:ln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3170796" y="4348811"/>
            <a:ext cx="2967487" cy="1906438"/>
          </a:xfrm>
          <a:custGeom>
            <a:avLst/>
            <a:gdLst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17253 w 2691442"/>
              <a:gd name="connsiteY19" fmla="*/ 474453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60385 w 2691442"/>
              <a:gd name="connsiteY19" fmla="*/ 448573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25879 w 2691442"/>
              <a:gd name="connsiteY19" fmla="*/ 448573 h 1906438"/>
              <a:gd name="connsiteX0" fmla="*/ 17253 w 2708695"/>
              <a:gd name="connsiteY0" fmla="*/ 353683 h 1906438"/>
              <a:gd name="connsiteX1" fmla="*/ 17253 w 2708695"/>
              <a:gd name="connsiteY1" fmla="*/ 500332 h 1906438"/>
              <a:gd name="connsiteX2" fmla="*/ 1337095 w 2708695"/>
              <a:gd name="connsiteY2" fmla="*/ 500332 h 1906438"/>
              <a:gd name="connsiteX3" fmla="*/ 1337095 w 2708695"/>
              <a:gd name="connsiteY3" fmla="*/ 767751 h 1906438"/>
              <a:gd name="connsiteX4" fmla="*/ 2208363 w 2708695"/>
              <a:gd name="connsiteY4" fmla="*/ 767751 h 1906438"/>
              <a:gd name="connsiteX5" fmla="*/ 2208363 w 2708695"/>
              <a:gd name="connsiteY5" fmla="*/ 1224951 h 1906438"/>
              <a:gd name="connsiteX6" fmla="*/ 2009955 w 2708695"/>
              <a:gd name="connsiteY6" fmla="*/ 1224951 h 1906438"/>
              <a:gd name="connsiteX7" fmla="*/ 2009955 w 2708695"/>
              <a:gd name="connsiteY7" fmla="*/ 1000664 h 1906438"/>
              <a:gd name="connsiteX8" fmla="*/ 1682151 w 2708695"/>
              <a:gd name="connsiteY8" fmla="*/ 1000664 h 1906438"/>
              <a:gd name="connsiteX9" fmla="*/ 1682151 w 2708695"/>
              <a:gd name="connsiteY9" fmla="*/ 1526875 h 1906438"/>
              <a:gd name="connsiteX10" fmla="*/ 836763 w 2708695"/>
              <a:gd name="connsiteY10" fmla="*/ 1526875 h 1906438"/>
              <a:gd name="connsiteX11" fmla="*/ 836763 w 2708695"/>
              <a:gd name="connsiteY11" fmla="*/ 1906438 h 1906438"/>
              <a:gd name="connsiteX12" fmla="*/ 1949570 w 2708695"/>
              <a:gd name="connsiteY12" fmla="*/ 1906438 h 1906438"/>
              <a:gd name="connsiteX13" fmla="*/ 1949570 w 2708695"/>
              <a:gd name="connsiteY13" fmla="*/ 1544128 h 1906438"/>
              <a:gd name="connsiteX14" fmla="*/ 2708695 w 2708695"/>
              <a:gd name="connsiteY14" fmla="*/ 1544128 h 1906438"/>
              <a:gd name="connsiteX15" fmla="*/ 2708695 w 2708695"/>
              <a:gd name="connsiteY15" fmla="*/ 0 h 1906438"/>
              <a:gd name="connsiteX16" fmla="*/ 2346385 w 2708695"/>
              <a:gd name="connsiteY16" fmla="*/ 0 h 1906438"/>
              <a:gd name="connsiteX17" fmla="*/ 2346385 w 2708695"/>
              <a:gd name="connsiteY17" fmla="*/ 258792 h 1906438"/>
              <a:gd name="connsiteX18" fmla="*/ 0 w 2708695"/>
              <a:gd name="connsiteY18" fmla="*/ 258792 h 1906438"/>
              <a:gd name="connsiteX19" fmla="*/ 43132 w 2708695"/>
              <a:gd name="connsiteY19" fmla="*/ 448573 h 1906438"/>
              <a:gd name="connsiteX0" fmla="*/ 25879 w 2717321"/>
              <a:gd name="connsiteY0" fmla="*/ 353683 h 1906438"/>
              <a:gd name="connsiteX1" fmla="*/ 25879 w 2717321"/>
              <a:gd name="connsiteY1" fmla="*/ 500332 h 1906438"/>
              <a:gd name="connsiteX2" fmla="*/ 1345721 w 2717321"/>
              <a:gd name="connsiteY2" fmla="*/ 500332 h 1906438"/>
              <a:gd name="connsiteX3" fmla="*/ 1345721 w 2717321"/>
              <a:gd name="connsiteY3" fmla="*/ 767751 h 1906438"/>
              <a:gd name="connsiteX4" fmla="*/ 2216989 w 2717321"/>
              <a:gd name="connsiteY4" fmla="*/ 767751 h 1906438"/>
              <a:gd name="connsiteX5" fmla="*/ 2216989 w 2717321"/>
              <a:gd name="connsiteY5" fmla="*/ 1224951 h 1906438"/>
              <a:gd name="connsiteX6" fmla="*/ 2018581 w 2717321"/>
              <a:gd name="connsiteY6" fmla="*/ 1224951 h 1906438"/>
              <a:gd name="connsiteX7" fmla="*/ 2018581 w 2717321"/>
              <a:gd name="connsiteY7" fmla="*/ 1000664 h 1906438"/>
              <a:gd name="connsiteX8" fmla="*/ 1690777 w 2717321"/>
              <a:gd name="connsiteY8" fmla="*/ 1000664 h 1906438"/>
              <a:gd name="connsiteX9" fmla="*/ 1690777 w 2717321"/>
              <a:gd name="connsiteY9" fmla="*/ 1526875 h 1906438"/>
              <a:gd name="connsiteX10" fmla="*/ 845389 w 2717321"/>
              <a:gd name="connsiteY10" fmla="*/ 1526875 h 1906438"/>
              <a:gd name="connsiteX11" fmla="*/ 845389 w 2717321"/>
              <a:gd name="connsiteY11" fmla="*/ 1906438 h 1906438"/>
              <a:gd name="connsiteX12" fmla="*/ 1958196 w 2717321"/>
              <a:gd name="connsiteY12" fmla="*/ 1906438 h 1906438"/>
              <a:gd name="connsiteX13" fmla="*/ 1958196 w 2717321"/>
              <a:gd name="connsiteY13" fmla="*/ 1544128 h 1906438"/>
              <a:gd name="connsiteX14" fmla="*/ 2717321 w 2717321"/>
              <a:gd name="connsiteY14" fmla="*/ 1544128 h 1906438"/>
              <a:gd name="connsiteX15" fmla="*/ 2717321 w 2717321"/>
              <a:gd name="connsiteY15" fmla="*/ 0 h 1906438"/>
              <a:gd name="connsiteX16" fmla="*/ 2355011 w 2717321"/>
              <a:gd name="connsiteY16" fmla="*/ 0 h 1906438"/>
              <a:gd name="connsiteX17" fmla="*/ 2355011 w 2717321"/>
              <a:gd name="connsiteY17" fmla="*/ 258792 h 1906438"/>
              <a:gd name="connsiteX18" fmla="*/ 8626 w 2717321"/>
              <a:gd name="connsiteY18" fmla="*/ 258792 h 1906438"/>
              <a:gd name="connsiteX19" fmla="*/ 0 w 2717321"/>
              <a:gd name="connsiteY19" fmla="*/ 457199 h 1906438"/>
              <a:gd name="connsiteX0" fmla="*/ 25879 w 2717321"/>
              <a:gd name="connsiteY0" fmla="*/ 353683 h 1906438"/>
              <a:gd name="connsiteX1" fmla="*/ 25879 w 2717321"/>
              <a:gd name="connsiteY1" fmla="*/ 500332 h 1906438"/>
              <a:gd name="connsiteX2" fmla="*/ 1345721 w 2717321"/>
              <a:gd name="connsiteY2" fmla="*/ 500332 h 1906438"/>
              <a:gd name="connsiteX3" fmla="*/ 1345721 w 2717321"/>
              <a:gd name="connsiteY3" fmla="*/ 767751 h 1906438"/>
              <a:gd name="connsiteX4" fmla="*/ 2216989 w 2717321"/>
              <a:gd name="connsiteY4" fmla="*/ 767751 h 1906438"/>
              <a:gd name="connsiteX5" fmla="*/ 2216989 w 2717321"/>
              <a:gd name="connsiteY5" fmla="*/ 1224951 h 1906438"/>
              <a:gd name="connsiteX6" fmla="*/ 2018581 w 2717321"/>
              <a:gd name="connsiteY6" fmla="*/ 1224951 h 1906438"/>
              <a:gd name="connsiteX7" fmla="*/ 2018581 w 2717321"/>
              <a:gd name="connsiteY7" fmla="*/ 1000664 h 1906438"/>
              <a:gd name="connsiteX8" fmla="*/ 1690777 w 2717321"/>
              <a:gd name="connsiteY8" fmla="*/ 1000664 h 1906438"/>
              <a:gd name="connsiteX9" fmla="*/ 1690777 w 2717321"/>
              <a:gd name="connsiteY9" fmla="*/ 1526875 h 1906438"/>
              <a:gd name="connsiteX10" fmla="*/ 845389 w 2717321"/>
              <a:gd name="connsiteY10" fmla="*/ 1526875 h 1906438"/>
              <a:gd name="connsiteX11" fmla="*/ 845389 w 2717321"/>
              <a:gd name="connsiteY11" fmla="*/ 1906438 h 1906438"/>
              <a:gd name="connsiteX12" fmla="*/ 1958196 w 2717321"/>
              <a:gd name="connsiteY12" fmla="*/ 1906438 h 1906438"/>
              <a:gd name="connsiteX13" fmla="*/ 1958196 w 2717321"/>
              <a:gd name="connsiteY13" fmla="*/ 1544128 h 1906438"/>
              <a:gd name="connsiteX14" fmla="*/ 2717321 w 2717321"/>
              <a:gd name="connsiteY14" fmla="*/ 1544128 h 1906438"/>
              <a:gd name="connsiteX15" fmla="*/ 2717321 w 2717321"/>
              <a:gd name="connsiteY15" fmla="*/ 0 h 1906438"/>
              <a:gd name="connsiteX16" fmla="*/ 2355011 w 2717321"/>
              <a:gd name="connsiteY16" fmla="*/ 0 h 1906438"/>
              <a:gd name="connsiteX17" fmla="*/ 2355011 w 2717321"/>
              <a:gd name="connsiteY17" fmla="*/ 258792 h 1906438"/>
              <a:gd name="connsiteX18" fmla="*/ 34505 w 2717321"/>
              <a:gd name="connsiteY18" fmla="*/ 258792 h 1906438"/>
              <a:gd name="connsiteX19" fmla="*/ 0 w 2717321"/>
              <a:gd name="connsiteY19" fmla="*/ 457199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6 w 2691442"/>
              <a:gd name="connsiteY18" fmla="*/ 258792 h 1906438"/>
              <a:gd name="connsiteX19" fmla="*/ 8627 w 2691442"/>
              <a:gd name="connsiteY19" fmla="*/ 526210 h 1906438"/>
              <a:gd name="connsiteX0" fmla="*/ 276045 w 2967487"/>
              <a:gd name="connsiteY0" fmla="*/ 353683 h 1906438"/>
              <a:gd name="connsiteX1" fmla="*/ 276045 w 2967487"/>
              <a:gd name="connsiteY1" fmla="*/ 500332 h 1906438"/>
              <a:gd name="connsiteX2" fmla="*/ 1595887 w 2967487"/>
              <a:gd name="connsiteY2" fmla="*/ 500332 h 1906438"/>
              <a:gd name="connsiteX3" fmla="*/ 1595887 w 2967487"/>
              <a:gd name="connsiteY3" fmla="*/ 767751 h 1906438"/>
              <a:gd name="connsiteX4" fmla="*/ 2467155 w 2967487"/>
              <a:gd name="connsiteY4" fmla="*/ 767751 h 1906438"/>
              <a:gd name="connsiteX5" fmla="*/ 2467155 w 2967487"/>
              <a:gd name="connsiteY5" fmla="*/ 1224951 h 1906438"/>
              <a:gd name="connsiteX6" fmla="*/ 2268747 w 2967487"/>
              <a:gd name="connsiteY6" fmla="*/ 1224951 h 1906438"/>
              <a:gd name="connsiteX7" fmla="*/ 2268747 w 2967487"/>
              <a:gd name="connsiteY7" fmla="*/ 1000664 h 1906438"/>
              <a:gd name="connsiteX8" fmla="*/ 1940943 w 2967487"/>
              <a:gd name="connsiteY8" fmla="*/ 1000664 h 1906438"/>
              <a:gd name="connsiteX9" fmla="*/ 1940943 w 2967487"/>
              <a:gd name="connsiteY9" fmla="*/ 1526875 h 1906438"/>
              <a:gd name="connsiteX10" fmla="*/ 0 w 2967487"/>
              <a:gd name="connsiteY10" fmla="*/ 1518248 h 1906438"/>
              <a:gd name="connsiteX11" fmla="*/ 1095555 w 2967487"/>
              <a:gd name="connsiteY11" fmla="*/ 1906438 h 1906438"/>
              <a:gd name="connsiteX12" fmla="*/ 2208362 w 2967487"/>
              <a:gd name="connsiteY12" fmla="*/ 1906438 h 1906438"/>
              <a:gd name="connsiteX13" fmla="*/ 2208362 w 2967487"/>
              <a:gd name="connsiteY13" fmla="*/ 1544128 h 1906438"/>
              <a:gd name="connsiteX14" fmla="*/ 2967487 w 2967487"/>
              <a:gd name="connsiteY14" fmla="*/ 1544128 h 1906438"/>
              <a:gd name="connsiteX15" fmla="*/ 2967487 w 2967487"/>
              <a:gd name="connsiteY15" fmla="*/ 0 h 1906438"/>
              <a:gd name="connsiteX16" fmla="*/ 2605177 w 2967487"/>
              <a:gd name="connsiteY16" fmla="*/ 0 h 1906438"/>
              <a:gd name="connsiteX17" fmla="*/ 2605177 w 2967487"/>
              <a:gd name="connsiteY17" fmla="*/ 258792 h 1906438"/>
              <a:gd name="connsiteX18" fmla="*/ 284671 w 2967487"/>
              <a:gd name="connsiteY18" fmla="*/ 258792 h 1906438"/>
              <a:gd name="connsiteX19" fmla="*/ 284672 w 2967487"/>
              <a:gd name="connsiteY19" fmla="*/ 526210 h 1906438"/>
              <a:gd name="connsiteX0" fmla="*/ 276045 w 2967487"/>
              <a:gd name="connsiteY0" fmla="*/ 353683 h 1906438"/>
              <a:gd name="connsiteX1" fmla="*/ 276045 w 2967487"/>
              <a:gd name="connsiteY1" fmla="*/ 500332 h 1906438"/>
              <a:gd name="connsiteX2" fmla="*/ 1595887 w 2967487"/>
              <a:gd name="connsiteY2" fmla="*/ 500332 h 1906438"/>
              <a:gd name="connsiteX3" fmla="*/ 1595887 w 2967487"/>
              <a:gd name="connsiteY3" fmla="*/ 767751 h 1906438"/>
              <a:gd name="connsiteX4" fmla="*/ 2467155 w 2967487"/>
              <a:gd name="connsiteY4" fmla="*/ 767751 h 1906438"/>
              <a:gd name="connsiteX5" fmla="*/ 2467155 w 2967487"/>
              <a:gd name="connsiteY5" fmla="*/ 1224951 h 1906438"/>
              <a:gd name="connsiteX6" fmla="*/ 2268747 w 2967487"/>
              <a:gd name="connsiteY6" fmla="*/ 1224951 h 1906438"/>
              <a:gd name="connsiteX7" fmla="*/ 2268747 w 2967487"/>
              <a:gd name="connsiteY7" fmla="*/ 1000664 h 1906438"/>
              <a:gd name="connsiteX8" fmla="*/ 1940943 w 2967487"/>
              <a:gd name="connsiteY8" fmla="*/ 1000664 h 1906438"/>
              <a:gd name="connsiteX9" fmla="*/ 1940943 w 2967487"/>
              <a:gd name="connsiteY9" fmla="*/ 1526875 h 1906438"/>
              <a:gd name="connsiteX10" fmla="*/ 0 w 2967487"/>
              <a:gd name="connsiteY10" fmla="*/ 1518248 h 1906438"/>
              <a:gd name="connsiteX11" fmla="*/ 8627 w 2967487"/>
              <a:gd name="connsiteY11" fmla="*/ 1897812 h 1906438"/>
              <a:gd name="connsiteX12" fmla="*/ 2208362 w 2967487"/>
              <a:gd name="connsiteY12" fmla="*/ 1906438 h 1906438"/>
              <a:gd name="connsiteX13" fmla="*/ 2208362 w 2967487"/>
              <a:gd name="connsiteY13" fmla="*/ 1544128 h 1906438"/>
              <a:gd name="connsiteX14" fmla="*/ 2967487 w 2967487"/>
              <a:gd name="connsiteY14" fmla="*/ 1544128 h 1906438"/>
              <a:gd name="connsiteX15" fmla="*/ 2967487 w 2967487"/>
              <a:gd name="connsiteY15" fmla="*/ 0 h 1906438"/>
              <a:gd name="connsiteX16" fmla="*/ 2605177 w 2967487"/>
              <a:gd name="connsiteY16" fmla="*/ 0 h 1906438"/>
              <a:gd name="connsiteX17" fmla="*/ 2605177 w 2967487"/>
              <a:gd name="connsiteY17" fmla="*/ 258792 h 1906438"/>
              <a:gd name="connsiteX18" fmla="*/ 284671 w 2967487"/>
              <a:gd name="connsiteY18" fmla="*/ 258792 h 1906438"/>
              <a:gd name="connsiteX19" fmla="*/ 284672 w 2967487"/>
              <a:gd name="connsiteY19" fmla="*/ 526210 h 190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967487" h="1906438">
                <a:moveTo>
                  <a:pt x="276045" y="353683"/>
                </a:moveTo>
                <a:lnTo>
                  <a:pt x="276045" y="500332"/>
                </a:lnTo>
                <a:lnTo>
                  <a:pt x="1595887" y="500332"/>
                </a:lnTo>
                <a:lnTo>
                  <a:pt x="1595887" y="767751"/>
                </a:lnTo>
                <a:lnTo>
                  <a:pt x="2467155" y="767751"/>
                </a:lnTo>
                <a:lnTo>
                  <a:pt x="2467155" y="1224951"/>
                </a:lnTo>
                <a:lnTo>
                  <a:pt x="2268747" y="1224951"/>
                </a:lnTo>
                <a:lnTo>
                  <a:pt x="2268747" y="1000664"/>
                </a:lnTo>
                <a:lnTo>
                  <a:pt x="1940943" y="1000664"/>
                </a:lnTo>
                <a:lnTo>
                  <a:pt x="1940943" y="1526875"/>
                </a:lnTo>
                <a:lnTo>
                  <a:pt x="0" y="1518248"/>
                </a:lnTo>
                <a:lnTo>
                  <a:pt x="8627" y="1897812"/>
                </a:lnTo>
                <a:lnTo>
                  <a:pt x="2208362" y="1906438"/>
                </a:lnTo>
                <a:lnTo>
                  <a:pt x="2208362" y="1544128"/>
                </a:lnTo>
                <a:lnTo>
                  <a:pt x="2967487" y="1544128"/>
                </a:lnTo>
                <a:lnTo>
                  <a:pt x="2967487" y="0"/>
                </a:lnTo>
                <a:lnTo>
                  <a:pt x="2605177" y="0"/>
                </a:lnTo>
                <a:lnTo>
                  <a:pt x="2605177" y="258792"/>
                </a:lnTo>
                <a:lnTo>
                  <a:pt x="284671" y="258792"/>
                </a:lnTo>
                <a:cubicBezTo>
                  <a:pt x="284671" y="347931"/>
                  <a:pt x="284672" y="437071"/>
                  <a:pt x="284672" y="526210"/>
                </a:cubicBez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>
            <a:off x="5742880" y="6295899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flipV="1">
            <a:off x="3451157" y="3271462"/>
            <a:ext cx="0" cy="18537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2937883" y="3257940"/>
            <a:ext cx="0" cy="18537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6138283" y="3257940"/>
            <a:ext cx="0" cy="346990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1678426" y="3257940"/>
            <a:ext cx="0" cy="346990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2748101" y="4348811"/>
            <a:ext cx="0" cy="23925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V="1">
            <a:off x="2284300" y="4331882"/>
            <a:ext cx="0" cy="23925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endCxn id="8" idx="11"/>
          </p:cNvCxnSpPr>
          <p:nvPr/>
        </p:nvCxnSpPr>
        <p:spPr bwMode="auto">
          <a:xfrm flipH="1" flipV="1">
            <a:off x="3179423" y="6246623"/>
            <a:ext cx="4050" cy="4778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 flipV="1">
            <a:off x="5392599" y="6255249"/>
            <a:ext cx="4175" cy="4613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 flipV="1">
            <a:off x="4281055" y="4869513"/>
            <a:ext cx="6274" cy="10088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H="1" flipV="1">
            <a:off x="4777697" y="5127821"/>
            <a:ext cx="8421" cy="7562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3869172" y="4869513"/>
            <a:ext cx="0" cy="2583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5127812" y="5108419"/>
            <a:ext cx="0" cy="2583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5436096" y="5109166"/>
            <a:ext cx="0" cy="2583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flipV="1">
            <a:off x="5778884" y="3274095"/>
            <a:ext cx="0" cy="10747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flipV="1">
            <a:off x="2521271" y="3288132"/>
            <a:ext cx="1" cy="3781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flipV="1">
            <a:off x="1933581" y="3288714"/>
            <a:ext cx="1" cy="3781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V="1">
            <a:off x="2832182" y="3271463"/>
            <a:ext cx="0" cy="2664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" name="Freeform 6"/>
          <p:cNvSpPr/>
          <p:nvPr/>
        </p:nvSpPr>
        <p:spPr bwMode="auto">
          <a:xfrm>
            <a:off x="2739476" y="5030297"/>
            <a:ext cx="1535502" cy="577970"/>
          </a:xfrm>
          <a:custGeom>
            <a:avLst/>
            <a:gdLst>
              <a:gd name="connsiteX0" fmla="*/ 0 w 1552755"/>
              <a:gd name="connsiteY0" fmla="*/ 0 h 793630"/>
              <a:gd name="connsiteX1" fmla="*/ 1173193 w 1552755"/>
              <a:gd name="connsiteY1" fmla="*/ 0 h 793630"/>
              <a:gd name="connsiteX2" fmla="*/ 1173193 w 1552755"/>
              <a:gd name="connsiteY2" fmla="*/ 345056 h 793630"/>
              <a:gd name="connsiteX3" fmla="*/ 1552755 w 1552755"/>
              <a:gd name="connsiteY3" fmla="*/ 345056 h 793630"/>
              <a:gd name="connsiteX4" fmla="*/ 1552755 w 1552755"/>
              <a:gd name="connsiteY4" fmla="*/ 793630 h 793630"/>
              <a:gd name="connsiteX5" fmla="*/ 34506 w 1552755"/>
              <a:gd name="connsiteY5" fmla="*/ 793630 h 793630"/>
              <a:gd name="connsiteX6" fmla="*/ 0 w 1552755"/>
              <a:gd name="connsiteY6" fmla="*/ 0 h 793630"/>
              <a:gd name="connsiteX0" fmla="*/ 0 w 1552755"/>
              <a:gd name="connsiteY0" fmla="*/ 0 h 793630"/>
              <a:gd name="connsiteX1" fmla="*/ 1173193 w 1552755"/>
              <a:gd name="connsiteY1" fmla="*/ 0 h 793630"/>
              <a:gd name="connsiteX2" fmla="*/ 1173193 w 1552755"/>
              <a:gd name="connsiteY2" fmla="*/ 345056 h 793630"/>
              <a:gd name="connsiteX3" fmla="*/ 1552755 w 1552755"/>
              <a:gd name="connsiteY3" fmla="*/ 345056 h 793630"/>
              <a:gd name="connsiteX4" fmla="*/ 1552755 w 1552755"/>
              <a:gd name="connsiteY4" fmla="*/ 646981 h 793630"/>
              <a:gd name="connsiteX5" fmla="*/ 34506 w 1552755"/>
              <a:gd name="connsiteY5" fmla="*/ 793630 h 793630"/>
              <a:gd name="connsiteX6" fmla="*/ 0 w 1552755"/>
              <a:gd name="connsiteY6" fmla="*/ 0 h 793630"/>
              <a:gd name="connsiteX0" fmla="*/ 0 w 1552755"/>
              <a:gd name="connsiteY0" fmla="*/ 0 h 698739"/>
              <a:gd name="connsiteX1" fmla="*/ 1173193 w 1552755"/>
              <a:gd name="connsiteY1" fmla="*/ 0 h 698739"/>
              <a:gd name="connsiteX2" fmla="*/ 1173193 w 1552755"/>
              <a:gd name="connsiteY2" fmla="*/ 345056 h 698739"/>
              <a:gd name="connsiteX3" fmla="*/ 1552755 w 1552755"/>
              <a:gd name="connsiteY3" fmla="*/ 345056 h 698739"/>
              <a:gd name="connsiteX4" fmla="*/ 1552755 w 1552755"/>
              <a:gd name="connsiteY4" fmla="*/ 646981 h 698739"/>
              <a:gd name="connsiteX5" fmla="*/ 43132 w 1552755"/>
              <a:gd name="connsiteY5" fmla="*/ 698739 h 698739"/>
              <a:gd name="connsiteX6" fmla="*/ 0 w 1552755"/>
              <a:gd name="connsiteY6" fmla="*/ 0 h 698739"/>
              <a:gd name="connsiteX0" fmla="*/ 0 w 1552755"/>
              <a:gd name="connsiteY0" fmla="*/ 0 h 664233"/>
              <a:gd name="connsiteX1" fmla="*/ 1173193 w 1552755"/>
              <a:gd name="connsiteY1" fmla="*/ 0 h 664233"/>
              <a:gd name="connsiteX2" fmla="*/ 1173193 w 1552755"/>
              <a:gd name="connsiteY2" fmla="*/ 345056 h 664233"/>
              <a:gd name="connsiteX3" fmla="*/ 1552755 w 1552755"/>
              <a:gd name="connsiteY3" fmla="*/ 345056 h 664233"/>
              <a:gd name="connsiteX4" fmla="*/ 1552755 w 1552755"/>
              <a:gd name="connsiteY4" fmla="*/ 646981 h 664233"/>
              <a:gd name="connsiteX5" fmla="*/ 17252 w 1552755"/>
              <a:gd name="connsiteY5" fmla="*/ 664233 h 664233"/>
              <a:gd name="connsiteX6" fmla="*/ 0 w 1552755"/>
              <a:gd name="connsiteY6" fmla="*/ 0 h 664233"/>
              <a:gd name="connsiteX0" fmla="*/ 8627 w 1561382"/>
              <a:gd name="connsiteY0" fmla="*/ 0 h 646981"/>
              <a:gd name="connsiteX1" fmla="*/ 1181820 w 1561382"/>
              <a:gd name="connsiteY1" fmla="*/ 0 h 646981"/>
              <a:gd name="connsiteX2" fmla="*/ 1181820 w 1561382"/>
              <a:gd name="connsiteY2" fmla="*/ 345056 h 646981"/>
              <a:gd name="connsiteX3" fmla="*/ 1561382 w 1561382"/>
              <a:gd name="connsiteY3" fmla="*/ 345056 h 646981"/>
              <a:gd name="connsiteX4" fmla="*/ 1561382 w 1561382"/>
              <a:gd name="connsiteY4" fmla="*/ 646981 h 646981"/>
              <a:gd name="connsiteX5" fmla="*/ 0 w 1561382"/>
              <a:gd name="connsiteY5" fmla="*/ 646980 h 646981"/>
              <a:gd name="connsiteX6" fmla="*/ 8627 w 1561382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25878 w 1552755"/>
              <a:gd name="connsiteY5" fmla="*/ 638353 h 646981"/>
              <a:gd name="connsiteX6" fmla="*/ 0 w 1552755"/>
              <a:gd name="connsiteY6" fmla="*/ 0 h 646981"/>
              <a:gd name="connsiteX0" fmla="*/ 1 w 1552756"/>
              <a:gd name="connsiteY0" fmla="*/ 0 h 646981"/>
              <a:gd name="connsiteX1" fmla="*/ 1173194 w 1552756"/>
              <a:gd name="connsiteY1" fmla="*/ 0 h 646981"/>
              <a:gd name="connsiteX2" fmla="*/ 1173194 w 1552756"/>
              <a:gd name="connsiteY2" fmla="*/ 345056 h 646981"/>
              <a:gd name="connsiteX3" fmla="*/ 1552756 w 1552756"/>
              <a:gd name="connsiteY3" fmla="*/ 345056 h 646981"/>
              <a:gd name="connsiteX4" fmla="*/ 1552756 w 1552756"/>
              <a:gd name="connsiteY4" fmla="*/ 646981 h 646981"/>
              <a:gd name="connsiteX5" fmla="*/ 0 w 1552756"/>
              <a:gd name="connsiteY5" fmla="*/ 621100 h 646981"/>
              <a:gd name="connsiteX6" fmla="*/ 1 w 1552756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8625 w 1552755"/>
              <a:gd name="connsiteY5" fmla="*/ 646980 h 646981"/>
              <a:gd name="connsiteX6" fmla="*/ 0 w 1552755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25878 w 1552755"/>
              <a:gd name="connsiteY5" fmla="*/ 577969 h 646981"/>
              <a:gd name="connsiteX6" fmla="*/ 0 w 1552755"/>
              <a:gd name="connsiteY6" fmla="*/ 0 h 646981"/>
              <a:gd name="connsiteX0" fmla="*/ 0 w 1552755"/>
              <a:gd name="connsiteY0" fmla="*/ 0 h 577970"/>
              <a:gd name="connsiteX1" fmla="*/ 1173193 w 1552755"/>
              <a:gd name="connsiteY1" fmla="*/ 0 h 577970"/>
              <a:gd name="connsiteX2" fmla="*/ 1173193 w 1552755"/>
              <a:gd name="connsiteY2" fmla="*/ 345056 h 577970"/>
              <a:gd name="connsiteX3" fmla="*/ 1552755 w 1552755"/>
              <a:gd name="connsiteY3" fmla="*/ 345056 h 577970"/>
              <a:gd name="connsiteX4" fmla="*/ 1552755 w 1552755"/>
              <a:gd name="connsiteY4" fmla="*/ 577970 h 577970"/>
              <a:gd name="connsiteX5" fmla="*/ 25878 w 1552755"/>
              <a:gd name="connsiteY5" fmla="*/ 577969 h 577970"/>
              <a:gd name="connsiteX6" fmla="*/ 0 w 1552755"/>
              <a:gd name="connsiteY6" fmla="*/ 0 h 577970"/>
              <a:gd name="connsiteX0" fmla="*/ 0 w 1552755"/>
              <a:gd name="connsiteY0" fmla="*/ 0 h 577970"/>
              <a:gd name="connsiteX1" fmla="*/ 1155940 w 1552755"/>
              <a:gd name="connsiteY1" fmla="*/ 77638 h 577970"/>
              <a:gd name="connsiteX2" fmla="*/ 1173193 w 1552755"/>
              <a:gd name="connsiteY2" fmla="*/ 345056 h 577970"/>
              <a:gd name="connsiteX3" fmla="*/ 1552755 w 1552755"/>
              <a:gd name="connsiteY3" fmla="*/ 345056 h 577970"/>
              <a:gd name="connsiteX4" fmla="*/ 1552755 w 1552755"/>
              <a:gd name="connsiteY4" fmla="*/ 577970 h 577970"/>
              <a:gd name="connsiteX5" fmla="*/ 25878 w 1552755"/>
              <a:gd name="connsiteY5" fmla="*/ 577969 h 577970"/>
              <a:gd name="connsiteX6" fmla="*/ 0 w 1552755"/>
              <a:gd name="connsiteY6" fmla="*/ 0 h 577970"/>
              <a:gd name="connsiteX0" fmla="*/ 0 w 1552755"/>
              <a:gd name="connsiteY0" fmla="*/ 0 h 500332"/>
              <a:gd name="connsiteX1" fmla="*/ 1155940 w 1552755"/>
              <a:gd name="connsiteY1" fmla="*/ 0 h 500332"/>
              <a:gd name="connsiteX2" fmla="*/ 1173193 w 1552755"/>
              <a:gd name="connsiteY2" fmla="*/ 267418 h 500332"/>
              <a:gd name="connsiteX3" fmla="*/ 1552755 w 1552755"/>
              <a:gd name="connsiteY3" fmla="*/ 267418 h 500332"/>
              <a:gd name="connsiteX4" fmla="*/ 1552755 w 1552755"/>
              <a:gd name="connsiteY4" fmla="*/ 500332 h 500332"/>
              <a:gd name="connsiteX5" fmla="*/ 25878 w 1552755"/>
              <a:gd name="connsiteY5" fmla="*/ 500331 h 500332"/>
              <a:gd name="connsiteX6" fmla="*/ 0 w 1552755"/>
              <a:gd name="connsiteY6" fmla="*/ 0 h 500332"/>
              <a:gd name="connsiteX0" fmla="*/ 17254 w 1526877"/>
              <a:gd name="connsiteY0" fmla="*/ 0 h 500332"/>
              <a:gd name="connsiteX1" fmla="*/ 1130062 w 1526877"/>
              <a:gd name="connsiteY1" fmla="*/ 0 h 500332"/>
              <a:gd name="connsiteX2" fmla="*/ 1147315 w 1526877"/>
              <a:gd name="connsiteY2" fmla="*/ 267418 h 500332"/>
              <a:gd name="connsiteX3" fmla="*/ 1526877 w 1526877"/>
              <a:gd name="connsiteY3" fmla="*/ 267418 h 500332"/>
              <a:gd name="connsiteX4" fmla="*/ 1526877 w 1526877"/>
              <a:gd name="connsiteY4" fmla="*/ 500332 h 500332"/>
              <a:gd name="connsiteX5" fmla="*/ 0 w 1526877"/>
              <a:gd name="connsiteY5" fmla="*/ 500331 h 500332"/>
              <a:gd name="connsiteX6" fmla="*/ 17254 w 1526877"/>
              <a:gd name="connsiteY6" fmla="*/ 0 h 500332"/>
              <a:gd name="connsiteX0" fmla="*/ 0 w 1552755"/>
              <a:gd name="connsiteY0" fmla="*/ 0 h 500332"/>
              <a:gd name="connsiteX1" fmla="*/ 1155940 w 1552755"/>
              <a:gd name="connsiteY1" fmla="*/ 0 h 500332"/>
              <a:gd name="connsiteX2" fmla="*/ 1173193 w 1552755"/>
              <a:gd name="connsiteY2" fmla="*/ 267418 h 500332"/>
              <a:gd name="connsiteX3" fmla="*/ 1552755 w 1552755"/>
              <a:gd name="connsiteY3" fmla="*/ 267418 h 500332"/>
              <a:gd name="connsiteX4" fmla="*/ 1552755 w 1552755"/>
              <a:gd name="connsiteY4" fmla="*/ 500332 h 500332"/>
              <a:gd name="connsiteX5" fmla="*/ 25878 w 1552755"/>
              <a:gd name="connsiteY5" fmla="*/ 500331 h 500332"/>
              <a:gd name="connsiteX6" fmla="*/ 0 w 1552755"/>
              <a:gd name="connsiteY6" fmla="*/ 0 h 500332"/>
              <a:gd name="connsiteX0" fmla="*/ 1 w 1526877"/>
              <a:gd name="connsiteY0" fmla="*/ 17253 h 500332"/>
              <a:gd name="connsiteX1" fmla="*/ 1130062 w 1526877"/>
              <a:gd name="connsiteY1" fmla="*/ 0 h 500332"/>
              <a:gd name="connsiteX2" fmla="*/ 1147315 w 1526877"/>
              <a:gd name="connsiteY2" fmla="*/ 267418 h 500332"/>
              <a:gd name="connsiteX3" fmla="*/ 1526877 w 1526877"/>
              <a:gd name="connsiteY3" fmla="*/ 267418 h 500332"/>
              <a:gd name="connsiteX4" fmla="*/ 1526877 w 1526877"/>
              <a:gd name="connsiteY4" fmla="*/ 500332 h 500332"/>
              <a:gd name="connsiteX5" fmla="*/ 0 w 1526877"/>
              <a:gd name="connsiteY5" fmla="*/ 500331 h 500332"/>
              <a:gd name="connsiteX6" fmla="*/ 1 w 1526877"/>
              <a:gd name="connsiteY6" fmla="*/ 17253 h 500332"/>
              <a:gd name="connsiteX0" fmla="*/ 1 w 1526877"/>
              <a:gd name="connsiteY0" fmla="*/ 0 h 483079"/>
              <a:gd name="connsiteX1" fmla="*/ 1121436 w 1526877"/>
              <a:gd name="connsiteY1" fmla="*/ 17253 h 483079"/>
              <a:gd name="connsiteX2" fmla="*/ 1147315 w 1526877"/>
              <a:gd name="connsiteY2" fmla="*/ 250165 h 483079"/>
              <a:gd name="connsiteX3" fmla="*/ 1526877 w 1526877"/>
              <a:gd name="connsiteY3" fmla="*/ 250165 h 483079"/>
              <a:gd name="connsiteX4" fmla="*/ 1526877 w 1526877"/>
              <a:gd name="connsiteY4" fmla="*/ 483079 h 483079"/>
              <a:gd name="connsiteX5" fmla="*/ 0 w 1526877"/>
              <a:gd name="connsiteY5" fmla="*/ 483078 h 483079"/>
              <a:gd name="connsiteX6" fmla="*/ 1 w 1526877"/>
              <a:gd name="connsiteY6" fmla="*/ 0 h 483079"/>
              <a:gd name="connsiteX0" fmla="*/ 1 w 1526877"/>
              <a:gd name="connsiteY0" fmla="*/ 0 h 483079"/>
              <a:gd name="connsiteX1" fmla="*/ 1121436 w 1526877"/>
              <a:gd name="connsiteY1" fmla="*/ 17253 h 483079"/>
              <a:gd name="connsiteX2" fmla="*/ 1121436 w 1526877"/>
              <a:gd name="connsiteY2" fmla="*/ 250165 h 483079"/>
              <a:gd name="connsiteX3" fmla="*/ 1526877 w 1526877"/>
              <a:gd name="connsiteY3" fmla="*/ 250165 h 483079"/>
              <a:gd name="connsiteX4" fmla="*/ 1526877 w 1526877"/>
              <a:gd name="connsiteY4" fmla="*/ 483079 h 483079"/>
              <a:gd name="connsiteX5" fmla="*/ 0 w 1526877"/>
              <a:gd name="connsiteY5" fmla="*/ 483078 h 483079"/>
              <a:gd name="connsiteX6" fmla="*/ 1 w 1526877"/>
              <a:gd name="connsiteY6" fmla="*/ 0 h 483079"/>
              <a:gd name="connsiteX0" fmla="*/ 1 w 1526877"/>
              <a:gd name="connsiteY0" fmla="*/ 86264 h 569343"/>
              <a:gd name="connsiteX1" fmla="*/ 1121436 w 1526877"/>
              <a:gd name="connsiteY1" fmla="*/ 0 h 569343"/>
              <a:gd name="connsiteX2" fmla="*/ 1121436 w 1526877"/>
              <a:gd name="connsiteY2" fmla="*/ 336429 h 569343"/>
              <a:gd name="connsiteX3" fmla="*/ 1526877 w 1526877"/>
              <a:gd name="connsiteY3" fmla="*/ 336429 h 569343"/>
              <a:gd name="connsiteX4" fmla="*/ 1526877 w 1526877"/>
              <a:gd name="connsiteY4" fmla="*/ 569343 h 569343"/>
              <a:gd name="connsiteX5" fmla="*/ 0 w 1526877"/>
              <a:gd name="connsiteY5" fmla="*/ 569342 h 569343"/>
              <a:gd name="connsiteX6" fmla="*/ 1 w 1526877"/>
              <a:gd name="connsiteY6" fmla="*/ 86264 h 569343"/>
              <a:gd name="connsiteX0" fmla="*/ 1 w 1526877"/>
              <a:gd name="connsiteY0" fmla="*/ 25879 h 569343"/>
              <a:gd name="connsiteX1" fmla="*/ 1121436 w 1526877"/>
              <a:gd name="connsiteY1" fmla="*/ 0 h 569343"/>
              <a:gd name="connsiteX2" fmla="*/ 1121436 w 1526877"/>
              <a:gd name="connsiteY2" fmla="*/ 336429 h 569343"/>
              <a:gd name="connsiteX3" fmla="*/ 1526877 w 1526877"/>
              <a:gd name="connsiteY3" fmla="*/ 336429 h 569343"/>
              <a:gd name="connsiteX4" fmla="*/ 1526877 w 1526877"/>
              <a:gd name="connsiteY4" fmla="*/ 569343 h 569343"/>
              <a:gd name="connsiteX5" fmla="*/ 0 w 1526877"/>
              <a:gd name="connsiteY5" fmla="*/ 569342 h 569343"/>
              <a:gd name="connsiteX6" fmla="*/ 1 w 1526877"/>
              <a:gd name="connsiteY6" fmla="*/ 25879 h 569343"/>
              <a:gd name="connsiteX0" fmla="*/ 0 w 1535502"/>
              <a:gd name="connsiteY0" fmla="*/ 0 h 577970"/>
              <a:gd name="connsiteX1" fmla="*/ 1130061 w 1535502"/>
              <a:gd name="connsiteY1" fmla="*/ 8627 h 577970"/>
              <a:gd name="connsiteX2" fmla="*/ 1130061 w 1535502"/>
              <a:gd name="connsiteY2" fmla="*/ 345056 h 577970"/>
              <a:gd name="connsiteX3" fmla="*/ 1535502 w 1535502"/>
              <a:gd name="connsiteY3" fmla="*/ 345056 h 577970"/>
              <a:gd name="connsiteX4" fmla="*/ 1535502 w 1535502"/>
              <a:gd name="connsiteY4" fmla="*/ 577970 h 577970"/>
              <a:gd name="connsiteX5" fmla="*/ 8625 w 1535502"/>
              <a:gd name="connsiteY5" fmla="*/ 577969 h 577970"/>
              <a:gd name="connsiteX6" fmla="*/ 0 w 1535502"/>
              <a:gd name="connsiteY6" fmla="*/ 0 h 577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5502" h="577970">
                <a:moveTo>
                  <a:pt x="0" y="0"/>
                </a:moveTo>
                <a:lnTo>
                  <a:pt x="1130061" y="8627"/>
                </a:lnTo>
                <a:lnTo>
                  <a:pt x="1130061" y="345056"/>
                </a:lnTo>
                <a:lnTo>
                  <a:pt x="1535502" y="345056"/>
                </a:lnTo>
                <a:lnTo>
                  <a:pt x="1535502" y="577970"/>
                </a:lnTo>
                <a:lnTo>
                  <a:pt x="8625" y="577969"/>
                </a:lnTo>
                <a:cubicBezTo>
                  <a:pt x="8625" y="370936"/>
                  <a:pt x="0" y="20703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Freeform 55"/>
          <p:cNvSpPr/>
          <p:nvPr/>
        </p:nvSpPr>
        <p:spPr bwMode="auto">
          <a:xfrm>
            <a:off x="5787510" y="5918860"/>
            <a:ext cx="8626" cy="785004"/>
          </a:xfrm>
          <a:custGeom>
            <a:avLst/>
            <a:gdLst>
              <a:gd name="connsiteX0" fmla="*/ 0 w 8626"/>
              <a:gd name="connsiteY0" fmla="*/ 0 h 785004"/>
              <a:gd name="connsiteX1" fmla="*/ 0 w 8626"/>
              <a:gd name="connsiteY1" fmla="*/ 785004 h 785004"/>
              <a:gd name="connsiteX2" fmla="*/ 8626 w 8626"/>
              <a:gd name="connsiteY2" fmla="*/ 785004 h 785004"/>
              <a:gd name="connsiteX3" fmla="*/ 8626 w 8626"/>
              <a:gd name="connsiteY3" fmla="*/ 785004 h 785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" h="785004">
                <a:moveTo>
                  <a:pt x="0" y="0"/>
                </a:moveTo>
                <a:lnTo>
                  <a:pt x="0" y="785004"/>
                </a:lnTo>
                <a:lnTo>
                  <a:pt x="8626" y="785004"/>
                </a:lnTo>
                <a:lnTo>
                  <a:pt x="8626" y="785004"/>
                </a:lnTo>
              </a:path>
            </a:pathLst>
          </a:custGeom>
          <a:solidFill>
            <a:srgbClr val="F84EFC"/>
          </a:solidFill>
          <a:ln w="2857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 bwMode="auto">
          <a:xfrm flipH="1">
            <a:off x="5482226" y="6021288"/>
            <a:ext cx="288032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H="1">
            <a:off x="5499478" y="6219313"/>
            <a:ext cx="288032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flipH="1">
            <a:off x="5508104" y="6452589"/>
            <a:ext cx="288032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 flipH="1">
            <a:off x="5508104" y="6668613"/>
            <a:ext cx="288032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>
            <a:off x="5796136" y="5949280"/>
            <a:ext cx="279648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>
            <a:off x="5796136" y="6164557"/>
            <a:ext cx="279648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>
            <a:off x="5796136" y="6380581"/>
            <a:ext cx="279648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>
            <a:off x="5796136" y="6596605"/>
            <a:ext cx="279648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flipH="1">
            <a:off x="5004048" y="6381328"/>
            <a:ext cx="288032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flipH="1">
            <a:off x="5004048" y="6525344"/>
            <a:ext cx="288032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Straight Arrow Connector 69"/>
          <p:cNvCxnSpPr/>
          <p:nvPr/>
        </p:nvCxnSpPr>
        <p:spPr bwMode="auto">
          <a:xfrm flipH="1">
            <a:off x="5004048" y="6669360"/>
            <a:ext cx="288032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 flipH="1">
            <a:off x="2843808" y="6642735"/>
            <a:ext cx="288032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 flipH="1">
            <a:off x="2843808" y="6524597"/>
            <a:ext cx="288032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flipH="1">
            <a:off x="2843808" y="6380581"/>
            <a:ext cx="288032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/>
          <p:nvPr/>
        </p:nvCxnSpPr>
        <p:spPr bwMode="auto">
          <a:xfrm flipH="1">
            <a:off x="2411760" y="6647675"/>
            <a:ext cx="288032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 flipH="1">
            <a:off x="2411760" y="6529537"/>
            <a:ext cx="288032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/>
          <p:nvPr/>
        </p:nvCxnSpPr>
        <p:spPr bwMode="auto">
          <a:xfrm flipH="1">
            <a:off x="2411760" y="6385521"/>
            <a:ext cx="288032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1" name="Straight Arrow Connector 80"/>
          <p:cNvCxnSpPr/>
          <p:nvPr/>
        </p:nvCxnSpPr>
        <p:spPr bwMode="auto">
          <a:xfrm flipH="1">
            <a:off x="1950834" y="6630423"/>
            <a:ext cx="288032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 flipH="1">
            <a:off x="1950834" y="6512285"/>
            <a:ext cx="288032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/>
          <p:cNvCxnSpPr/>
          <p:nvPr/>
        </p:nvCxnSpPr>
        <p:spPr bwMode="auto">
          <a:xfrm flipH="1">
            <a:off x="1950834" y="6368269"/>
            <a:ext cx="288032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 flipV="1">
            <a:off x="3186596" y="5597866"/>
            <a:ext cx="0" cy="2623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 flipV="1">
            <a:off x="3186596" y="5597866"/>
            <a:ext cx="0" cy="2623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2915816" y="55799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88" name="Straight Arrow Connector 87"/>
          <p:cNvCxnSpPr/>
          <p:nvPr/>
        </p:nvCxnSpPr>
        <p:spPr bwMode="auto">
          <a:xfrm>
            <a:off x="3203848" y="5687244"/>
            <a:ext cx="279648" cy="5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3212232" y="5804517"/>
            <a:ext cx="279648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4050692" y="557132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91" name="Straight Connector 90"/>
          <p:cNvCxnSpPr/>
          <p:nvPr/>
        </p:nvCxnSpPr>
        <p:spPr bwMode="auto">
          <a:xfrm flipV="1">
            <a:off x="4283968" y="5614944"/>
            <a:ext cx="0" cy="2623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/>
          <p:nvPr/>
        </p:nvCxnSpPr>
        <p:spPr bwMode="auto">
          <a:xfrm flipV="1">
            <a:off x="4283968" y="5606492"/>
            <a:ext cx="0" cy="2623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>
            <a:off x="4309846" y="5686196"/>
            <a:ext cx="279648" cy="5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>
            <a:off x="4318230" y="5803469"/>
            <a:ext cx="279648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flipH="1" flipV="1">
            <a:off x="5381340" y="6245938"/>
            <a:ext cx="4175" cy="4613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 flipH="1" flipV="1">
            <a:off x="3182421" y="6237312"/>
            <a:ext cx="4175" cy="4613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/>
          <p:nvPr/>
        </p:nvCxnSpPr>
        <p:spPr bwMode="auto">
          <a:xfrm flipH="1" flipV="1">
            <a:off x="2750373" y="6250543"/>
            <a:ext cx="4175" cy="4613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/>
          <p:nvPr/>
        </p:nvCxnSpPr>
        <p:spPr bwMode="auto">
          <a:xfrm flipH="1" flipV="1">
            <a:off x="2284996" y="6271816"/>
            <a:ext cx="4175" cy="4613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 flipH="1">
            <a:off x="1331640" y="6595919"/>
            <a:ext cx="288032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 flipH="1">
            <a:off x="1331640" y="6477781"/>
            <a:ext cx="288032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/>
          <p:nvPr/>
        </p:nvCxnSpPr>
        <p:spPr bwMode="auto">
          <a:xfrm flipH="1">
            <a:off x="1331640" y="6333765"/>
            <a:ext cx="288032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 flipH="1" flipV="1">
            <a:off x="1665802" y="6237312"/>
            <a:ext cx="4175" cy="4613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174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87" grpId="0"/>
      <p:bldP spid="9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 in the previous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i-</a:t>
            </a:r>
            <a:r>
              <a:rPr lang="en-US" dirty="0" err="1" smtClean="0"/>
              <a:t>th</a:t>
            </a:r>
            <a:r>
              <a:rPr lang="en-US" dirty="0" smtClean="0"/>
              <a:t> round, for i = 0, 1, 2, 3…..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inds a set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of diagonals and label them </a:t>
            </a:r>
            <a:r>
              <a:rPr lang="en-US" dirty="0" smtClean="0">
                <a:solidFill>
                  <a:srgbClr val="FF0000"/>
                </a:solidFill>
              </a:rPr>
              <a:t>2i + 1</a:t>
            </a:r>
          </a:p>
          <a:p>
            <a:pPr lvl="1"/>
            <a:r>
              <a:rPr lang="en-US" dirty="0" smtClean="0"/>
              <a:t>What is </a:t>
            </a:r>
            <a:r>
              <a:rPr lang="en-US" dirty="0">
                <a:solidFill>
                  <a:srgbClr val="FF0000"/>
                </a:solidFill>
              </a:rPr>
              <a:t> V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r>
              <a:rPr lang="en-US" dirty="0"/>
              <a:t> ?</a:t>
            </a:r>
          </a:p>
          <a:p>
            <a:pPr lvl="2"/>
            <a:r>
              <a:rPr lang="en-US" dirty="0" smtClean="0"/>
              <a:t>If we put light sources on all diagonals of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i-1</a:t>
            </a:r>
            <a:r>
              <a:rPr lang="en-US" dirty="0" smtClean="0"/>
              <a:t>, then</a:t>
            </a:r>
            <a:r>
              <a:rPr lang="en-US" dirty="0" smtClean="0">
                <a:solidFill>
                  <a:srgbClr val="FF0000"/>
                </a:solidFill>
              </a:rPr>
              <a:t> V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consists of all </a:t>
            </a:r>
            <a:r>
              <a:rPr lang="en-US" dirty="0" smtClean="0">
                <a:solidFill>
                  <a:srgbClr val="FF0000"/>
                </a:solidFill>
              </a:rPr>
              <a:t>new diagonals</a:t>
            </a:r>
            <a:r>
              <a:rPr lang="en-US" dirty="0" smtClean="0"/>
              <a:t> that can be illuminated</a:t>
            </a:r>
          </a:p>
          <a:p>
            <a:pPr lvl="1"/>
            <a:r>
              <a:rPr lang="en-US" dirty="0" smtClean="0"/>
              <a:t>Two sweeping procedures: </a:t>
            </a:r>
            <a:r>
              <a:rPr lang="en-US" dirty="0" smtClean="0">
                <a:solidFill>
                  <a:srgbClr val="FF0000"/>
                </a:solidFill>
              </a:rPr>
              <a:t>left-sweep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right-sweep</a:t>
            </a:r>
          </a:p>
          <a:p>
            <a:pPr lvl="1"/>
            <a:r>
              <a:rPr lang="en-US" dirty="0" smtClean="0"/>
              <a:t>A heap is used to guide the sweeping such that the diagonals are processed by their x-coordinates</a:t>
            </a:r>
          </a:p>
          <a:p>
            <a:pPr lvl="2"/>
            <a:r>
              <a:rPr lang="en-US" dirty="0" smtClean="0"/>
              <a:t>The sweeping is controlled in </a:t>
            </a:r>
            <a:r>
              <a:rPr lang="en-US" dirty="0" smtClean="0">
                <a:solidFill>
                  <a:srgbClr val="FF0000"/>
                </a:solidFill>
              </a:rPr>
              <a:t>a global manner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O(n </a:t>
            </a:r>
            <a:r>
              <a:rPr lang="en-US" dirty="0">
                <a:solidFill>
                  <a:srgbClr val="FF0000"/>
                </a:solidFill>
              </a:rPr>
              <a:t>log n) </a:t>
            </a:r>
            <a:r>
              <a:rPr lang="en-US" dirty="0"/>
              <a:t>time in </a:t>
            </a:r>
            <a:r>
              <a:rPr lang="en-US" dirty="0" smtClean="0"/>
              <a:t>total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75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Our improvement: using a </a:t>
            </a:r>
            <a:r>
              <a:rPr lang="en-US" sz="3400" dirty="0" smtClean="0">
                <a:solidFill>
                  <a:srgbClr val="FF0000"/>
                </a:solidFill>
              </a:rPr>
              <a:t>corridor structure</a:t>
            </a:r>
            <a:endParaRPr lang="en-US" sz="3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47248" cy="1173872"/>
          </a:xfrm>
        </p:spPr>
        <p:txBody>
          <a:bodyPr/>
          <a:lstStyle/>
          <a:p>
            <a:r>
              <a:rPr lang="en-US" dirty="0" smtClean="0"/>
              <a:t>Consider the dual graph G of the VD(P)</a:t>
            </a:r>
          </a:p>
          <a:p>
            <a:pPr lvl="1"/>
            <a:r>
              <a:rPr lang="en-US" dirty="0" smtClean="0"/>
              <a:t>Keep removing </a:t>
            </a:r>
            <a:r>
              <a:rPr lang="en-US" dirty="0"/>
              <a:t>the degree-one nodes from </a:t>
            </a:r>
            <a:r>
              <a:rPr lang="en-US" dirty="0" smtClean="0"/>
              <a:t>G</a:t>
            </a:r>
          </a:p>
          <a:p>
            <a:pPr lvl="1"/>
            <a:r>
              <a:rPr lang="en-US" dirty="0" smtClean="0"/>
              <a:t>Keep contracting the degree-two nodes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331640" y="3127446"/>
            <a:ext cx="5760640" cy="345638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1678426" y="3393911"/>
            <a:ext cx="1259457" cy="810884"/>
          </a:xfrm>
          <a:custGeom>
            <a:avLst/>
            <a:gdLst>
              <a:gd name="connsiteX0" fmla="*/ 0 w 1250831"/>
              <a:gd name="connsiteY0" fmla="*/ 241540 h 810884"/>
              <a:gd name="connsiteX1" fmla="*/ 0 w 1250831"/>
              <a:gd name="connsiteY1" fmla="*/ 552091 h 810884"/>
              <a:gd name="connsiteX2" fmla="*/ 586597 w 1250831"/>
              <a:gd name="connsiteY2" fmla="*/ 552091 h 810884"/>
              <a:gd name="connsiteX3" fmla="*/ 586597 w 1250831"/>
              <a:gd name="connsiteY3" fmla="*/ 810884 h 810884"/>
              <a:gd name="connsiteX4" fmla="*/ 1250831 w 1250831"/>
              <a:gd name="connsiteY4" fmla="*/ 810884 h 810884"/>
              <a:gd name="connsiteX5" fmla="*/ 1250831 w 1250831"/>
              <a:gd name="connsiteY5" fmla="*/ 0 h 810884"/>
              <a:gd name="connsiteX6" fmla="*/ 1130061 w 1250831"/>
              <a:gd name="connsiteY6" fmla="*/ 0 h 810884"/>
              <a:gd name="connsiteX7" fmla="*/ 1130061 w 1250831"/>
              <a:gd name="connsiteY7" fmla="*/ 362310 h 810884"/>
              <a:gd name="connsiteX8" fmla="*/ 828136 w 1250831"/>
              <a:gd name="connsiteY8" fmla="*/ 362310 h 810884"/>
              <a:gd name="connsiteX9" fmla="*/ 828136 w 1250831"/>
              <a:gd name="connsiteY9" fmla="*/ 146650 h 810884"/>
              <a:gd name="connsiteX10" fmla="*/ 232914 w 1250831"/>
              <a:gd name="connsiteY10" fmla="*/ 146650 h 810884"/>
              <a:gd name="connsiteX11" fmla="*/ 232914 w 1250831"/>
              <a:gd name="connsiteY11" fmla="*/ 414068 h 810884"/>
              <a:gd name="connsiteX12" fmla="*/ 8627 w 1250831"/>
              <a:gd name="connsiteY12" fmla="*/ 414068 h 810884"/>
              <a:gd name="connsiteX0" fmla="*/ 0 w 1259457"/>
              <a:gd name="connsiteY0" fmla="*/ 396815 h 810884"/>
              <a:gd name="connsiteX1" fmla="*/ 8626 w 1259457"/>
              <a:gd name="connsiteY1" fmla="*/ 552091 h 810884"/>
              <a:gd name="connsiteX2" fmla="*/ 595223 w 1259457"/>
              <a:gd name="connsiteY2" fmla="*/ 552091 h 810884"/>
              <a:gd name="connsiteX3" fmla="*/ 595223 w 1259457"/>
              <a:gd name="connsiteY3" fmla="*/ 810884 h 810884"/>
              <a:gd name="connsiteX4" fmla="*/ 1259457 w 1259457"/>
              <a:gd name="connsiteY4" fmla="*/ 810884 h 810884"/>
              <a:gd name="connsiteX5" fmla="*/ 1259457 w 1259457"/>
              <a:gd name="connsiteY5" fmla="*/ 0 h 810884"/>
              <a:gd name="connsiteX6" fmla="*/ 1138687 w 1259457"/>
              <a:gd name="connsiteY6" fmla="*/ 0 h 810884"/>
              <a:gd name="connsiteX7" fmla="*/ 1138687 w 1259457"/>
              <a:gd name="connsiteY7" fmla="*/ 362310 h 810884"/>
              <a:gd name="connsiteX8" fmla="*/ 836762 w 1259457"/>
              <a:gd name="connsiteY8" fmla="*/ 362310 h 810884"/>
              <a:gd name="connsiteX9" fmla="*/ 836762 w 1259457"/>
              <a:gd name="connsiteY9" fmla="*/ 146650 h 810884"/>
              <a:gd name="connsiteX10" fmla="*/ 241540 w 1259457"/>
              <a:gd name="connsiteY10" fmla="*/ 146650 h 810884"/>
              <a:gd name="connsiteX11" fmla="*/ 241540 w 1259457"/>
              <a:gd name="connsiteY11" fmla="*/ 414068 h 810884"/>
              <a:gd name="connsiteX12" fmla="*/ 17253 w 1259457"/>
              <a:gd name="connsiteY12" fmla="*/ 414068 h 810884"/>
              <a:gd name="connsiteX0" fmla="*/ 0 w 1259457"/>
              <a:gd name="connsiteY0" fmla="*/ 396815 h 810884"/>
              <a:gd name="connsiteX1" fmla="*/ 8626 w 1259457"/>
              <a:gd name="connsiteY1" fmla="*/ 552091 h 810884"/>
              <a:gd name="connsiteX2" fmla="*/ 595223 w 1259457"/>
              <a:gd name="connsiteY2" fmla="*/ 552091 h 810884"/>
              <a:gd name="connsiteX3" fmla="*/ 595223 w 1259457"/>
              <a:gd name="connsiteY3" fmla="*/ 810884 h 810884"/>
              <a:gd name="connsiteX4" fmla="*/ 1259457 w 1259457"/>
              <a:gd name="connsiteY4" fmla="*/ 810884 h 810884"/>
              <a:gd name="connsiteX5" fmla="*/ 1259457 w 1259457"/>
              <a:gd name="connsiteY5" fmla="*/ 0 h 810884"/>
              <a:gd name="connsiteX6" fmla="*/ 1138687 w 1259457"/>
              <a:gd name="connsiteY6" fmla="*/ 0 h 810884"/>
              <a:gd name="connsiteX7" fmla="*/ 1138687 w 1259457"/>
              <a:gd name="connsiteY7" fmla="*/ 362310 h 810884"/>
              <a:gd name="connsiteX8" fmla="*/ 836762 w 1259457"/>
              <a:gd name="connsiteY8" fmla="*/ 362310 h 810884"/>
              <a:gd name="connsiteX9" fmla="*/ 836762 w 1259457"/>
              <a:gd name="connsiteY9" fmla="*/ 146650 h 810884"/>
              <a:gd name="connsiteX10" fmla="*/ 241540 w 1259457"/>
              <a:gd name="connsiteY10" fmla="*/ 146650 h 810884"/>
              <a:gd name="connsiteX11" fmla="*/ 241540 w 1259457"/>
              <a:gd name="connsiteY11" fmla="*/ 414068 h 810884"/>
              <a:gd name="connsiteX12" fmla="*/ 1 w 1259457"/>
              <a:gd name="connsiteY12" fmla="*/ 414068 h 81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59457" h="810884">
                <a:moveTo>
                  <a:pt x="0" y="396815"/>
                </a:moveTo>
                <a:lnTo>
                  <a:pt x="8626" y="552091"/>
                </a:lnTo>
                <a:lnTo>
                  <a:pt x="595223" y="552091"/>
                </a:lnTo>
                <a:lnTo>
                  <a:pt x="595223" y="810884"/>
                </a:lnTo>
                <a:lnTo>
                  <a:pt x="1259457" y="810884"/>
                </a:lnTo>
                <a:lnTo>
                  <a:pt x="1259457" y="0"/>
                </a:lnTo>
                <a:lnTo>
                  <a:pt x="1138687" y="0"/>
                </a:lnTo>
                <a:lnTo>
                  <a:pt x="1138687" y="362310"/>
                </a:lnTo>
                <a:lnTo>
                  <a:pt x="836762" y="362310"/>
                </a:lnTo>
                <a:lnTo>
                  <a:pt x="836762" y="146650"/>
                </a:lnTo>
                <a:lnTo>
                  <a:pt x="241540" y="146650"/>
                </a:lnTo>
                <a:lnTo>
                  <a:pt x="241540" y="414068"/>
                </a:lnTo>
                <a:lnTo>
                  <a:pt x="1" y="414068"/>
                </a:ln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 bwMode="auto">
          <a:xfrm>
            <a:off x="3170796" y="4204795"/>
            <a:ext cx="2967487" cy="1906438"/>
          </a:xfrm>
          <a:custGeom>
            <a:avLst/>
            <a:gdLst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17253 w 2691442"/>
              <a:gd name="connsiteY19" fmla="*/ 474453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60385 w 2691442"/>
              <a:gd name="connsiteY19" fmla="*/ 448573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25879 w 2691442"/>
              <a:gd name="connsiteY19" fmla="*/ 448573 h 1906438"/>
              <a:gd name="connsiteX0" fmla="*/ 17253 w 2708695"/>
              <a:gd name="connsiteY0" fmla="*/ 353683 h 1906438"/>
              <a:gd name="connsiteX1" fmla="*/ 17253 w 2708695"/>
              <a:gd name="connsiteY1" fmla="*/ 500332 h 1906438"/>
              <a:gd name="connsiteX2" fmla="*/ 1337095 w 2708695"/>
              <a:gd name="connsiteY2" fmla="*/ 500332 h 1906438"/>
              <a:gd name="connsiteX3" fmla="*/ 1337095 w 2708695"/>
              <a:gd name="connsiteY3" fmla="*/ 767751 h 1906438"/>
              <a:gd name="connsiteX4" fmla="*/ 2208363 w 2708695"/>
              <a:gd name="connsiteY4" fmla="*/ 767751 h 1906438"/>
              <a:gd name="connsiteX5" fmla="*/ 2208363 w 2708695"/>
              <a:gd name="connsiteY5" fmla="*/ 1224951 h 1906438"/>
              <a:gd name="connsiteX6" fmla="*/ 2009955 w 2708695"/>
              <a:gd name="connsiteY6" fmla="*/ 1224951 h 1906438"/>
              <a:gd name="connsiteX7" fmla="*/ 2009955 w 2708695"/>
              <a:gd name="connsiteY7" fmla="*/ 1000664 h 1906438"/>
              <a:gd name="connsiteX8" fmla="*/ 1682151 w 2708695"/>
              <a:gd name="connsiteY8" fmla="*/ 1000664 h 1906438"/>
              <a:gd name="connsiteX9" fmla="*/ 1682151 w 2708695"/>
              <a:gd name="connsiteY9" fmla="*/ 1526875 h 1906438"/>
              <a:gd name="connsiteX10" fmla="*/ 836763 w 2708695"/>
              <a:gd name="connsiteY10" fmla="*/ 1526875 h 1906438"/>
              <a:gd name="connsiteX11" fmla="*/ 836763 w 2708695"/>
              <a:gd name="connsiteY11" fmla="*/ 1906438 h 1906438"/>
              <a:gd name="connsiteX12" fmla="*/ 1949570 w 2708695"/>
              <a:gd name="connsiteY12" fmla="*/ 1906438 h 1906438"/>
              <a:gd name="connsiteX13" fmla="*/ 1949570 w 2708695"/>
              <a:gd name="connsiteY13" fmla="*/ 1544128 h 1906438"/>
              <a:gd name="connsiteX14" fmla="*/ 2708695 w 2708695"/>
              <a:gd name="connsiteY14" fmla="*/ 1544128 h 1906438"/>
              <a:gd name="connsiteX15" fmla="*/ 2708695 w 2708695"/>
              <a:gd name="connsiteY15" fmla="*/ 0 h 1906438"/>
              <a:gd name="connsiteX16" fmla="*/ 2346385 w 2708695"/>
              <a:gd name="connsiteY16" fmla="*/ 0 h 1906438"/>
              <a:gd name="connsiteX17" fmla="*/ 2346385 w 2708695"/>
              <a:gd name="connsiteY17" fmla="*/ 258792 h 1906438"/>
              <a:gd name="connsiteX18" fmla="*/ 0 w 2708695"/>
              <a:gd name="connsiteY18" fmla="*/ 258792 h 1906438"/>
              <a:gd name="connsiteX19" fmla="*/ 43132 w 2708695"/>
              <a:gd name="connsiteY19" fmla="*/ 448573 h 1906438"/>
              <a:gd name="connsiteX0" fmla="*/ 25879 w 2717321"/>
              <a:gd name="connsiteY0" fmla="*/ 353683 h 1906438"/>
              <a:gd name="connsiteX1" fmla="*/ 25879 w 2717321"/>
              <a:gd name="connsiteY1" fmla="*/ 500332 h 1906438"/>
              <a:gd name="connsiteX2" fmla="*/ 1345721 w 2717321"/>
              <a:gd name="connsiteY2" fmla="*/ 500332 h 1906438"/>
              <a:gd name="connsiteX3" fmla="*/ 1345721 w 2717321"/>
              <a:gd name="connsiteY3" fmla="*/ 767751 h 1906438"/>
              <a:gd name="connsiteX4" fmla="*/ 2216989 w 2717321"/>
              <a:gd name="connsiteY4" fmla="*/ 767751 h 1906438"/>
              <a:gd name="connsiteX5" fmla="*/ 2216989 w 2717321"/>
              <a:gd name="connsiteY5" fmla="*/ 1224951 h 1906438"/>
              <a:gd name="connsiteX6" fmla="*/ 2018581 w 2717321"/>
              <a:gd name="connsiteY6" fmla="*/ 1224951 h 1906438"/>
              <a:gd name="connsiteX7" fmla="*/ 2018581 w 2717321"/>
              <a:gd name="connsiteY7" fmla="*/ 1000664 h 1906438"/>
              <a:gd name="connsiteX8" fmla="*/ 1690777 w 2717321"/>
              <a:gd name="connsiteY8" fmla="*/ 1000664 h 1906438"/>
              <a:gd name="connsiteX9" fmla="*/ 1690777 w 2717321"/>
              <a:gd name="connsiteY9" fmla="*/ 1526875 h 1906438"/>
              <a:gd name="connsiteX10" fmla="*/ 845389 w 2717321"/>
              <a:gd name="connsiteY10" fmla="*/ 1526875 h 1906438"/>
              <a:gd name="connsiteX11" fmla="*/ 845389 w 2717321"/>
              <a:gd name="connsiteY11" fmla="*/ 1906438 h 1906438"/>
              <a:gd name="connsiteX12" fmla="*/ 1958196 w 2717321"/>
              <a:gd name="connsiteY12" fmla="*/ 1906438 h 1906438"/>
              <a:gd name="connsiteX13" fmla="*/ 1958196 w 2717321"/>
              <a:gd name="connsiteY13" fmla="*/ 1544128 h 1906438"/>
              <a:gd name="connsiteX14" fmla="*/ 2717321 w 2717321"/>
              <a:gd name="connsiteY14" fmla="*/ 1544128 h 1906438"/>
              <a:gd name="connsiteX15" fmla="*/ 2717321 w 2717321"/>
              <a:gd name="connsiteY15" fmla="*/ 0 h 1906438"/>
              <a:gd name="connsiteX16" fmla="*/ 2355011 w 2717321"/>
              <a:gd name="connsiteY16" fmla="*/ 0 h 1906438"/>
              <a:gd name="connsiteX17" fmla="*/ 2355011 w 2717321"/>
              <a:gd name="connsiteY17" fmla="*/ 258792 h 1906438"/>
              <a:gd name="connsiteX18" fmla="*/ 8626 w 2717321"/>
              <a:gd name="connsiteY18" fmla="*/ 258792 h 1906438"/>
              <a:gd name="connsiteX19" fmla="*/ 0 w 2717321"/>
              <a:gd name="connsiteY19" fmla="*/ 457199 h 1906438"/>
              <a:gd name="connsiteX0" fmla="*/ 25879 w 2717321"/>
              <a:gd name="connsiteY0" fmla="*/ 353683 h 1906438"/>
              <a:gd name="connsiteX1" fmla="*/ 25879 w 2717321"/>
              <a:gd name="connsiteY1" fmla="*/ 500332 h 1906438"/>
              <a:gd name="connsiteX2" fmla="*/ 1345721 w 2717321"/>
              <a:gd name="connsiteY2" fmla="*/ 500332 h 1906438"/>
              <a:gd name="connsiteX3" fmla="*/ 1345721 w 2717321"/>
              <a:gd name="connsiteY3" fmla="*/ 767751 h 1906438"/>
              <a:gd name="connsiteX4" fmla="*/ 2216989 w 2717321"/>
              <a:gd name="connsiteY4" fmla="*/ 767751 h 1906438"/>
              <a:gd name="connsiteX5" fmla="*/ 2216989 w 2717321"/>
              <a:gd name="connsiteY5" fmla="*/ 1224951 h 1906438"/>
              <a:gd name="connsiteX6" fmla="*/ 2018581 w 2717321"/>
              <a:gd name="connsiteY6" fmla="*/ 1224951 h 1906438"/>
              <a:gd name="connsiteX7" fmla="*/ 2018581 w 2717321"/>
              <a:gd name="connsiteY7" fmla="*/ 1000664 h 1906438"/>
              <a:gd name="connsiteX8" fmla="*/ 1690777 w 2717321"/>
              <a:gd name="connsiteY8" fmla="*/ 1000664 h 1906438"/>
              <a:gd name="connsiteX9" fmla="*/ 1690777 w 2717321"/>
              <a:gd name="connsiteY9" fmla="*/ 1526875 h 1906438"/>
              <a:gd name="connsiteX10" fmla="*/ 845389 w 2717321"/>
              <a:gd name="connsiteY10" fmla="*/ 1526875 h 1906438"/>
              <a:gd name="connsiteX11" fmla="*/ 845389 w 2717321"/>
              <a:gd name="connsiteY11" fmla="*/ 1906438 h 1906438"/>
              <a:gd name="connsiteX12" fmla="*/ 1958196 w 2717321"/>
              <a:gd name="connsiteY12" fmla="*/ 1906438 h 1906438"/>
              <a:gd name="connsiteX13" fmla="*/ 1958196 w 2717321"/>
              <a:gd name="connsiteY13" fmla="*/ 1544128 h 1906438"/>
              <a:gd name="connsiteX14" fmla="*/ 2717321 w 2717321"/>
              <a:gd name="connsiteY14" fmla="*/ 1544128 h 1906438"/>
              <a:gd name="connsiteX15" fmla="*/ 2717321 w 2717321"/>
              <a:gd name="connsiteY15" fmla="*/ 0 h 1906438"/>
              <a:gd name="connsiteX16" fmla="*/ 2355011 w 2717321"/>
              <a:gd name="connsiteY16" fmla="*/ 0 h 1906438"/>
              <a:gd name="connsiteX17" fmla="*/ 2355011 w 2717321"/>
              <a:gd name="connsiteY17" fmla="*/ 258792 h 1906438"/>
              <a:gd name="connsiteX18" fmla="*/ 34505 w 2717321"/>
              <a:gd name="connsiteY18" fmla="*/ 258792 h 1906438"/>
              <a:gd name="connsiteX19" fmla="*/ 0 w 2717321"/>
              <a:gd name="connsiteY19" fmla="*/ 457199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6 w 2691442"/>
              <a:gd name="connsiteY18" fmla="*/ 258792 h 1906438"/>
              <a:gd name="connsiteX19" fmla="*/ 8627 w 2691442"/>
              <a:gd name="connsiteY19" fmla="*/ 526210 h 1906438"/>
              <a:gd name="connsiteX0" fmla="*/ 276045 w 2967487"/>
              <a:gd name="connsiteY0" fmla="*/ 353683 h 1906438"/>
              <a:gd name="connsiteX1" fmla="*/ 276045 w 2967487"/>
              <a:gd name="connsiteY1" fmla="*/ 500332 h 1906438"/>
              <a:gd name="connsiteX2" fmla="*/ 1595887 w 2967487"/>
              <a:gd name="connsiteY2" fmla="*/ 500332 h 1906438"/>
              <a:gd name="connsiteX3" fmla="*/ 1595887 w 2967487"/>
              <a:gd name="connsiteY3" fmla="*/ 767751 h 1906438"/>
              <a:gd name="connsiteX4" fmla="*/ 2467155 w 2967487"/>
              <a:gd name="connsiteY4" fmla="*/ 767751 h 1906438"/>
              <a:gd name="connsiteX5" fmla="*/ 2467155 w 2967487"/>
              <a:gd name="connsiteY5" fmla="*/ 1224951 h 1906438"/>
              <a:gd name="connsiteX6" fmla="*/ 2268747 w 2967487"/>
              <a:gd name="connsiteY6" fmla="*/ 1224951 h 1906438"/>
              <a:gd name="connsiteX7" fmla="*/ 2268747 w 2967487"/>
              <a:gd name="connsiteY7" fmla="*/ 1000664 h 1906438"/>
              <a:gd name="connsiteX8" fmla="*/ 1940943 w 2967487"/>
              <a:gd name="connsiteY8" fmla="*/ 1000664 h 1906438"/>
              <a:gd name="connsiteX9" fmla="*/ 1940943 w 2967487"/>
              <a:gd name="connsiteY9" fmla="*/ 1526875 h 1906438"/>
              <a:gd name="connsiteX10" fmla="*/ 0 w 2967487"/>
              <a:gd name="connsiteY10" fmla="*/ 1518248 h 1906438"/>
              <a:gd name="connsiteX11" fmla="*/ 1095555 w 2967487"/>
              <a:gd name="connsiteY11" fmla="*/ 1906438 h 1906438"/>
              <a:gd name="connsiteX12" fmla="*/ 2208362 w 2967487"/>
              <a:gd name="connsiteY12" fmla="*/ 1906438 h 1906438"/>
              <a:gd name="connsiteX13" fmla="*/ 2208362 w 2967487"/>
              <a:gd name="connsiteY13" fmla="*/ 1544128 h 1906438"/>
              <a:gd name="connsiteX14" fmla="*/ 2967487 w 2967487"/>
              <a:gd name="connsiteY14" fmla="*/ 1544128 h 1906438"/>
              <a:gd name="connsiteX15" fmla="*/ 2967487 w 2967487"/>
              <a:gd name="connsiteY15" fmla="*/ 0 h 1906438"/>
              <a:gd name="connsiteX16" fmla="*/ 2605177 w 2967487"/>
              <a:gd name="connsiteY16" fmla="*/ 0 h 1906438"/>
              <a:gd name="connsiteX17" fmla="*/ 2605177 w 2967487"/>
              <a:gd name="connsiteY17" fmla="*/ 258792 h 1906438"/>
              <a:gd name="connsiteX18" fmla="*/ 284671 w 2967487"/>
              <a:gd name="connsiteY18" fmla="*/ 258792 h 1906438"/>
              <a:gd name="connsiteX19" fmla="*/ 284672 w 2967487"/>
              <a:gd name="connsiteY19" fmla="*/ 526210 h 1906438"/>
              <a:gd name="connsiteX0" fmla="*/ 276045 w 2967487"/>
              <a:gd name="connsiteY0" fmla="*/ 353683 h 1906438"/>
              <a:gd name="connsiteX1" fmla="*/ 276045 w 2967487"/>
              <a:gd name="connsiteY1" fmla="*/ 500332 h 1906438"/>
              <a:gd name="connsiteX2" fmla="*/ 1595887 w 2967487"/>
              <a:gd name="connsiteY2" fmla="*/ 500332 h 1906438"/>
              <a:gd name="connsiteX3" fmla="*/ 1595887 w 2967487"/>
              <a:gd name="connsiteY3" fmla="*/ 767751 h 1906438"/>
              <a:gd name="connsiteX4" fmla="*/ 2467155 w 2967487"/>
              <a:gd name="connsiteY4" fmla="*/ 767751 h 1906438"/>
              <a:gd name="connsiteX5" fmla="*/ 2467155 w 2967487"/>
              <a:gd name="connsiteY5" fmla="*/ 1224951 h 1906438"/>
              <a:gd name="connsiteX6" fmla="*/ 2268747 w 2967487"/>
              <a:gd name="connsiteY6" fmla="*/ 1224951 h 1906438"/>
              <a:gd name="connsiteX7" fmla="*/ 2268747 w 2967487"/>
              <a:gd name="connsiteY7" fmla="*/ 1000664 h 1906438"/>
              <a:gd name="connsiteX8" fmla="*/ 1940943 w 2967487"/>
              <a:gd name="connsiteY8" fmla="*/ 1000664 h 1906438"/>
              <a:gd name="connsiteX9" fmla="*/ 1940943 w 2967487"/>
              <a:gd name="connsiteY9" fmla="*/ 1526875 h 1906438"/>
              <a:gd name="connsiteX10" fmla="*/ 0 w 2967487"/>
              <a:gd name="connsiteY10" fmla="*/ 1518248 h 1906438"/>
              <a:gd name="connsiteX11" fmla="*/ 8627 w 2967487"/>
              <a:gd name="connsiteY11" fmla="*/ 1897812 h 1906438"/>
              <a:gd name="connsiteX12" fmla="*/ 2208362 w 2967487"/>
              <a:gd name="connsiteY12" fmla="*/ 1906438 h 1906438"/>
              <a:gd name="connsiteX13" fmla="*/ 2208362 w 2967487"/>
              <a:gd name="connsiteY13" fmla="*/ 1544128 h 1906438"/>
              <a:gd name="connsiteX14" fmla="*/ 2967487 w 2967487"/>
              <a:gd name="connsiteY14" fmla="*/ 1544128 h 1906438"/>
              <a:gd name="connsiteX15" fmla="*/ 2967487 w 2967487"/>
              <a:gd name="connsiteY15" fmla="*/ 0 h 1906438"/>
              <a:gd name="connsiteX16" fmla="*/ 2605177 w 2967487"/>
              <a:gd name="connsiteY16" fmla="*/ 0 h 1906438"/>
              <a:gd name="connsiteX17" fmla="*/ 2605177 w 2967487"/>
              <a:gd name="connsiteY17" fmla="*/ 258792 h 1906438"/>
              <a:gd name="connsiteX18" fmla="*/ 284671 w 2967487"/>
              <a:gd name="connsiteY18" fmla="*/ 258792 h 1906438"/>
              <a:gd name="connsiteX19" fmla="*/ 284672 w 2967487"/>
              <a:gd name="connsiteY19" fmla="*/ 526210 h 190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967487" h="1906438">
                <a:moveTo>
                  <a:pt x="276045" y="353683"/>
                </a:moveTo>
                <a:lnTo>
                  <a:pt x="276045" y="500332"/>
                </a:lnTo>
                <a:lnTo>
                  <a:pt x="1595887" y="500332"/>
                </a:lnTo>
                <a:lnTo>
                  <a:pt x="1595887" y="767751"/>
                </a:lnTo>
                <a:lnTo>
                  <a:pt x="2467155" y="767751"/>
                </a:lnTo>
                <a:lnTo>
                  <a:pt x="2467155" y="1224951"/>
                </a:lnTo>
                <a:lnTo>
                  <a:pt x="2268747" y="1224951"/>
                </a:lnTo>
                <a:lnTo>
                  <a:pt x="2268747" y="1000664"/>
                </a:lnTo>
                <a:lnTo>
                  <a:pt x="1940943" y="1000664"/>
                </a:lnTo>
                <a:lnTo>
                  <a:pt x="1940943" y="1526875"/>
                </a:lnTo>
                <a:lnTo>
                  <a:pt x="0" y="1518248"/>
                </a:lnTo>
                <a:lnTo>
                  <a:pt x="8627" y="1897812"/>
                </a:lnTo>
                <a:lnTo>
                  <a:pt x="2208362" y="1906438"/>
                </a:lnTo>
                <a:lnTo>
                  <a:pt x="2208362" y="1544128"/>
                </a:lnTo>
                <a:lnTo>
                  <a:pt x="2967487" y="1544128"/>
                </a:lnTo>
                <a:lnTo>
                  <a:pt x="2967487" y="0"/>
                </a:lnTo>
                <a:lnTo>
                  <a:pt x="2605177" y="0"/>
                </a:lnTo>
                <a:lnTo>
                  <a:pt x="2605177" y="258792"/>
                </a:lnTo>
                <a:lnTo>
                  <a:pt x="284671" y="258792"/>
                </a:lnTo>
                <a:cubicBezTo>
                  <a:pt x="284671" y="347931"/>
                  <a:pt x="284672" y="437071"/>
                  <a:pt x="284672" y="526210"/>
                </a:cubicBez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5742880" y="6151883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3451157" y="3127446"/>
            <a:ext cx="0" cy="18537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V="1">
            <a:off x="2937883" y="3113924"/>
            <a:ext cx="0" cy="18537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V="1">
            <a:off x="6138283" y="3113924"/>
            <a:ext cx="0" cy="346990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1678426" y="3113924"/>
            <a:ext cx="0" cy="346990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2748101" y="4204795"/>
            <a:ext cx="0" cy="23925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2284300" y="4187866"/>
            <a:ext cx="0" cy="23925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endCxn id="6" idx="11"/>
          </p:cNvCxnSpPr>
          <p:nvPr/>
        </p:nvCxnSpPr>
        <p:spPr bwMode="auto">
          <a:xfrm flipH="1" flipV="1">
            <a:off x="3179423" y="6102607"/>
            <a:ext cx="4050" cy="4778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H="1" flipV="1">
            <a:off x="5392599" y="6111233"/>
            <a:ext cx="4175" cy="4613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 flipV="1">
            <a:off x="4281055" y="4725497"/>
            <a:ext cx="6274" cy="10088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H="1" flipV="1">
            <a:off x="4777697" y="4983805"/>
            <a:ext cx="8421" cy="7562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V="1">
            <a:off x="3869172" y="4725497"/>
            <a:ext cx="0" cy="2583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5127812" y="4964403"/>
            <a:ext cx="0" cy="2583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5436096" y="4965150"/>
            <a:ext cx="0" cy="2583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5778884" y="3130079"/>
            <a:ext cx="0" cy="10747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2521271" y="3144116"/>
            <a:ext cx="1" cy="3781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1933581" y="3144698"/>
            <a:ext cx="1" cy="3781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flipV="1">
            <a:off x="2832182" y="3127447"/>
            <a:ext cx="0" cy="2664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Freeform 24"/>
          <p:cNvSpPr/>
          <p:nvPr/>
        </p:nvSpPr>
        <p:spPr bwMode="auto">
          <a:xfrm>
            <a:off x="2739476" y="4886281"/>
            <a:ext cx="1535502" cy="577970"/>
          </a:xfrm>
          <a:custGeom>
            <a:avLst/>
            <a:gdLst>
              <a:gd name="connsiteX0" fmla="*/ 0 w 1552755"/>
              <a:gd name="connsiteY0" fmla="*/ 0 h 793630"/>
              <a:gd name="connsiteX1" fmla="*/ 1173193 w 1552755"/>
              <a:gd name="connsiteY1" fmla="*/ 0 h 793630"/>
              <a:gd name="connsiteX2" fmla="*/ 1173193 w 1552755"/>
              <a:gd name="connsiteY2" fmla="*/ 345056 h 793630"/>
              <a:gd name="connsiteX3" fmla="*/ 1552755 w 1552755"/>
              <a:gd name="connsiteY3" fmla="*/ 345056 h 793630"/>
              <a:gd name="connsiteX4" fmla="*/ 1552755 w 1552755"/>
              <a:gd name="connsiteY4" fmla="*/ 793630 h 793630"/>
              <a:gd name="connsiteX5" fmla="*/ 34506 w 1552755"/>
              <a:gd name="connsiteY5" fmla="*/ 793630 h 793630"/>
              <a:gd name="connsiteX6" fmla="*/ 0 w 1552755"/>
              <a:gd name="connsiteY6" fmla="*/ 0 h 793630"/>
              <a:gd name="connsiteX0" fmla="*/ 0 w 1552755"/>
              <a:gd name="connsiteY0" fmla="*/ 0 h 793630"/>
              <a:gd name="connsiteX1" fmla="*/ 1173193 w 1552755"/>
              <a:gd name="connsiteY1" fmla="*/ 0 h 793630"/>
              <a:gd name="connsiteX2" fmla="*/ 1173193 w 1552755"/>
              <a:gd name="connsiteY2" fmla="*/ 345056 h 793630"/>
              <a:gd name="connsiteX3" fmla="*/ 1552755 w 1552755"/>
              <a:gd name="connsiteY3" fmla="*/ 345056 h 793630"/>
              <a:gd name="connsiteX4" fmla="*/ 1552755 w 1552755"/>
              <a:gd name="connsiteY4" fmla="*/ 646981 h 793630"/>
              <a:gd name="connsiteX5" fmla="*/ 34506 w 1552755"/>
              <a:gd name="connsiteY5" fmla="*/ 793630 h 793630"/>
              <a:gd name="connsiteX6" fmla="*/ 0 w 1552755"/>
              <a:gd name="connsiteY6" fmla="*/ 0 h 793630"/>
              <a:gd name="connsiteX0" fmla="*/ 0 w 1552755"/>
              <a:gd name="connsiteY0" fmla="*/ 0 h 698739"/>
              <a:gd name="connsiteX1" fmla="*/ 1173193 w 1552755"/>
              <a:gd name="connsiteY1" fmla="*/ 0 h 698739"/>
              <a:gd name="connsiteX2" fmla="*/ 1173193 w 1552755"/>
              <a:gd name="connsiteY2" fmla="*/ 345056 h 698739"/>
              <a:gd name="connsiteX3" fmla="*/ 1552755 w 1552755"/>
              <a:gd name="connsiteY3" fmla="*/ 345056 h 698739"/>
              <a:gd name="connsiteX4" fmla="*/ 1552755 w 1552755"/>
              <a:gd name="connsiteY4" fmla="*/ 646981 h 698739"/>
              <a:gd name="connsiteX5" fmla="*/ 43132 w 1552755"/>
              <a:gd name="connsiteY5" fmla="*/ 698739 h 698739"/>
              <a:gd name="connsiteX6" fmla="*/ 0 w 1552755"/>
              <a:gd name="connsiteY6" fmla="*/ 0 h 698739"/>
              <a:gd name="connsiteX0" fmla="*/ 0 w 1552755"/>
              <a:gd name="connsiteY0" fmla="*/ 0 h 664233"/>
              <a:gd name="connsiteX1" fmla="*/ 1173193 w 1552755"/>
              <a:gd name="connsiteY1" fmla="*/ 0 h 664233"/>
              <a:gd name="connsiteX2" fmla="*/ 1173193 w 1552755"/>
              <a:gd name="connsiteY2" fmla="*/ 345056 h 664233"/>
              <a:gd name="connsiteX3" fmla="*/ 1552755 w 1552755"/>
              <a:gd name="connsiteY3" fmla="*/ 345056 h 664233"/>
              <a:gd name="connsiteX4" fmla="*/ 1552755 w 1552755"/>
              <a:gd name="connsiteY4" fmla="*/ 646981 h 664233"/>
              <a:gd name="connsiteX5" fmla="*/ 17252 w 1552755"/>
              <a:gd name="connsiteY5" fmla="*/ 664233 h 664233"/>
              <a:gd name="connsiteX6" fmla="*/ 0 w 1552755"/>
              <a:gd name="connsiteY6" fmla="*/ 0 h 664233"/>
              <a:gd name="connsiteX0" fmla="*/ 8627 w 1561382"/>
              <a:gd name="connsiteY0" fmla="*/ 0 h 646981"/>
              <a:gd name="connsiteX1" fmla="*/ 1181820 w 1561382"/>
              <a:gd name="connsiteY1" fmla="*/ 0 h 646981"/>
              <a:gd name="connsiteX2" fmla="*/ 1181820 w 1561382"/>
              <a:gd name="connsiteY2" fmla="*/ 345056 h 646981"/>
              <a:gd name="connsiteX3" fmla="*/ 1561382 w 1561382"/>
              <a:gd name="connsiteY3" fmla="*/ 345056 h 646981"/>
              <a:gd name="connsiteX4" fmla="*/ 1561382 w 1561382"/>
              <a:gd name="connsiteY4" fmla="*/ 646981 h 646981"/>
              <a:gd name="connsiteX5" fmla="*/ 0 w 1561382"/>
              <a:gd name="connsiteY5" fmla="*/ 646980 h 646981"/>
              <a:gd name="connsiteX6" fmla="*/ 8627 w 1561382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25878 w 1552755"/>
              <a:gd name="connsiteY5" fmla="*/ 638353 h 646981"/>
              <a:gd name="connsiteX6" fmla="*/ 0 w 1552755"/>
              <a:gd name="connsiteY6" fmla="*/ 0 h 646981"/>
              <a:gd name="connsiteX0" fmla="*/ 1 w 1552756"/>
              <a:gd name="connsiteY0" fmla="*/ 0 h 646981"/>
              <a:gd name="connsiteX1" fmla="*/ 1173194 w 1552756"/>
              <a:gd name="connsiteY1" fmla="*/ 0 h 646981"/>
              <a:gd name="connsiteX2" fmla="*/ 1173194 w 1552756"/>
              <a:gd name="connsiteY2" fmla="*/ 345056 h 646981"/>
              <a:gd name="connsiteX3" fmla="*/ 1552756 w 1552756"/>
              <a:gd name="connsiteY3" fmla="*/ 345056 h 646981"/>
              <a:gd name="connsiteX4" fmla="*/ 1552756 w 1552756"/>
              <a:gd name="connsiteY4" fmla="*/ 646981 h 646981"/>
              <a:gd name="connsiteX5" fmla="*/ 0 w 1552756"/>
              <a:gd name="connsiteY5" fmla="*/ 621100 h 646981"/>
              <a:gd name="connsiteX6" fmla="*/ 1 w 1552756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8625 w 1552755"/>
              <a:gd name="connsiteY5" fmla="*/ 646980 h 646981"/>
              <a:gd name="connsiteX6" fmla="*/ 0 w 1552755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25878 w 1552755"/>
              <a:gd name="connsiteY5" fmla="*/ 577969 h 646981"/>
              <a:gd name="connsiteX6" fmla="*/ 0 w 1552755"/>
              <a:gd name="connsiteY6" fmla="*/ 0 h 646981"/>
              <a:gd name="connsiteX0" fmla="*/ 0 w 1552755"/>
              <a:gd name="connsiteY0" fmla="*/ 0 h 577970"/>
              <a:gd name="connsiteX1" fmla="*/ 1173193 w 1552755"/>
              <a:gd name="connsiteY1" fmla="*/ 0 h 577970"/>
              <a:gd name="connsiteX2" fmla="*/ 1173193 w 1552755"/>
              <a:gd name="connsiteY2" fmla="*/ 345056 h 577970"/>
              <a:gd name="connsiteX3" fmla="*/ 1552755 w 1552755"/>
              <a:gd name="connsiteY3" fmla="*/ 345056 h 577970"/>
              <a:gd name="connsiteX4" fmla="*/ 1552755 w 1552755"/>
              <a:gd name="connsiteY4" fmla="*/ 577970 h 577970"/>
              <a:gd name="connsiteX5" fmla="*/ 25878 w 1552755"/>
              <a:gd name="connsiteY5" fmla="*/ 577969 h 577970"/>
              <a:gd name="connsiteX6" fmla="*/ 0 w 1552755"/>
              <a:gd name="connsiteY6" fmla="*/ 0 h 577970"/>
              <a:gd name="connsiteX0" fmla="*/ 0 w 1552755"/>
              <a:gd name="connsiteY0" fmla="*/ 0 h 577970"/>
              <a:gd name="connsiteX1" fmla="*/ 1155940 w 1552755"/>
              <a:gd name="connsiteY1" fmla="*/ 77638 h 577970"/>
              <a:gd name="connsiteX2" fmla="*/ 1173193 w 1552755"/>
              <a:gd name="connsiteY2" fmla="*/ 345056 h 577970"/>
              <a:gd name="connsiteX3" fmla="*/ 1552755 w 1552755"/>
              <a:gd name="connsiteY3" fmla="*/ 345056 h 577970"/>
              <a:gd name="connsiteX4" fmla="*/ 1552755 w 1552755"/>
              <a:gd name="connsiteY4" fmla="*/ 577970 h 577970"/>
              <a:gd name="connsiteX5" fmla="*/ 25878 w 1552755"/>
              <a:gd name="connsiteY5" fmla="*/ 577969 h 577970"/>
              <a:gd name="connsiteX6" fmla="*/ 0 w 1552755"/>
              <a:gd name="connsiteY6" fmla="*/ 0 h 577970"/>
              <a:gd name="connsiteX0" fmla="*/ 0 w 1552755"/>
              <a:gd name="connsiteY0" fmla="*/ 0 h 500332"/>
              <a:gd name="connsiteX1" fmla="*/ 1155940 w 1552755"/>
              <a:gd name="connsiteY1" fmla="*/ 0 h 500332"/>
              <a:gd name="connsiteX2" fmla="*/ 1173193 w 1552755"/>
              <a:gd name="connsiteY2" fmla="*/ 267418 h 500332"/>
              <a:gd name="connsiteX3" fmla="*/ 1552755 w 1552755"/>
              <a:gd name="connsiteY3" fmla="*/ 267418 h 500332"/>
              <a:gd name="connsiteX4" fmla="*/ 1552755 w 1552755"/>
              <a:gd name="connsiteY4" fmla="*/ 500332 h 500332"/>
              <a:gd name="connsiteX5" fmla="*/ 25878 w 1552755"/>
              <a:gd name="connsiteY5" fmla="*/ 500331 h 500332"/>
              <a:gd name="connsiteX6" fmla="*/ 0 w 1552755"/>
              <a:gd name="connsiteY6" fmla="*/ 0 h 500332"/>
              <a:gd name="connsiteX0" fmla="*/ 17254 w 1526877"/>
              <a:gd name="connsiteY0" fmla="*/ 0 h 500332"/>
              <a:gd name="connsiteX1" fmla="*/ 1130062 w 1526877"/>
              <a:gd name="connsiteY1" fmla="*/ 0 h 500332"/>
              <a:gd name="connsiteX2" fmla="*/ 1147315 w 1526877"/>
              <a:gd name="connsiteY2" fmla="*/ 267418 h 500332"/>
              <a:gd name="connsiteX3" fmla="*/ 1526877 w 1526877"/>
              <a:gd name="connsiteY3" fmla="*/ 267418 h 500332"/>
              <a:gd name="connsiteX4" fmla="*/ 1526877 w 1526877"/>
              <a:gd name="connsiteY4" fmla="*/ 500332 h 500332"/>
              <a:gd name="connsiteX5" fmla="*/ 0 w 1526877"/>
              <a:gd name="connsiteY5" fmla="*/ 500331 h 500332"/>
              <a:gd name="connsiteX6" fmla="*/ 17254 w 1526877"/>
              <a:gd name="connsiteY6" fmla="*/ 0 h 500332"/>
              <a:gd name="connsiteX0" fmla="*/ 0 w 1552755"/>
              <a:gd name="connsiteY0" fmla="*/ 0 h 500332"/>
              <a:gd name="connsiteX1" fmla="*/ 1155940 w 1552755"/>
              <a:gd name="connsiteY1" fmla="*/ 0 h 500332"/>
              <a:gd name="connsiteX2" fmla="*/ 1173193 w 1552755"/>
              <a:gd name="connsiteY2" fmla="*/ 267418 h 500332"/>
              <a:gd name="connsiteX3" fmla="*/ 1552755 w 1552755"/>
              <a:gd name="connsiteY3" fmla="*/ 267418 h 500332"/>
              <a:gd name="connsiteX4" fmla="*/ 1552755 w 1552755"/>
              <a:gd name="connsiteY4" fmla="*/ 500332 h 500332"/>
              <a:gd name="connsiteX5" fmla="*/ 25878 w 1552755"/>
              <a:gd name="connsiteY5" fmla="*/ 500331 h 500332"/>
              <a:gd name="connsiteX6" fmla="*/ 0 w 1552755"/>
              <a:gd name="connsiteY6" fmla="*/ 0 h 500332"/>
              <a:gd name="connsiteX0" fmla="*/ 1 w 1526877"/>
              <a:gd name="connsiteY0" fmla="*/ 17253 h 500332"/>
              <a:gd name="connsiteX1" fmla="*/ 1130062 w 1526877"/>
              <a:gd name="connsiteY1" fmla="*/ 0 h 500332"/>
              <a:gd name="connsiteX2" fmla="*/ 1147315 w 1526877"/>
              <a:gd name="connsiteY2" fmla="*/ 267418 h 500332"/>
              <a:gd name="connsiteX3" fmla="*/ 1526877 w 1526877"/>
              <a:gd name="connsiteY3" fmla="*/ 267418 h 500332"/>
              <a:gd name="connsiteX4" fmla="*/ 1526877 w 1526877"/>
              <a:gd name="connsiteY4" fmla="*/ 500332 h 500332"/>
              <a:gd name="connsiteX5" fmla="*/ 0 w 1526877"/>
              <a:gd name="connsiteY5" fmla="*/ 500331 h 500332"/>
              <a:gd name="connsiteX6" fmla="*/ 1 w 1526877"/>
              <a:gd name="connsiteY6" fmla="*/ 17253 h 500332"/>
              <a:gd name="connsiteX0" fmla="*/ 1 w 1526877"/>
              <a:gd name="connsiteY0" fmla="*/ 0 h 483079"/>
              <a:gd name="connsiteX1" fmla="*/ 1121436 w 1526877"/>
              <a:gd name="connsiteY1" fmla="*/ 17253 h 483079"/>
              <a:gd name="connsiteX2" fmla="*/ 1147315 w 1526877"/>
              <a:gd name="connsiteY2" fmla="*/ 250165 h 483079"/>
              <a:gd name="connsiteX3" fmla="*/ 1526877 w 1526877"/>
              <a:gd name="connsiteY3" fmla="*/ 250165 h 483079"/>
              <a:gd name="connsiteX4" fmla="*/ 1526877 w 1526877"/>
              <a:gd name="connsiteY4" fmla="*/ 483079 h 483079"/>
              <a:gd name="connsiteX5" fmla="*/ 0 w 1526877"/>
              <a:gd name="connsiteY5" fmla="*/ 483078 h 483079"/>
              <a:gd name="connsiteX6" fmla="*/ 1 w 1526877"/>
              <a:gd name="connsiteY6" fmla="*/ 0 h 483079"/>
              <a:gd name="connsiteX0" fmla="*/ 1 w 1526877"/>
              <a:gd name="connsiteY0" fmla="*/ 0 h 483079"/>
              <a:gd name="connsiteX1" fmla="*/ 1121436 w 1526877"/>
              <a:gd name="connsiteY1" fmla="*/ 17253 h 483079"/>
              <a:gd name="connsiteX2" fmla="*/ 1121436 w 1526877"/>
              <a:gd name="connsiteY2" fmla="*/ 250165 h 483079"/>
              <a:gd name="connsiteX3" fmla="*/ 1526877 w 1526877"/>
              <a:gd name="connsiteY3" fmla="*/ 250165 h 483079"/>
              <a:gd name="connsiteX4" fmla="*/ 1526877 w 1526877"/>
              <a:gd name="connsiteY4" fmla="*/ 483079 h 483079"/>
              <a:gd name="connsiteX5" fmla="*/ 0 w 1526877"/>
              <a:gd name="connsiteY5" fmla="*/ 483078 h 483079"/>
              <a:gd name="connsiteX6" fmla="*/ 1 w 1526877"/>
              <a:gd name="connsiteY6" fmla="*/ 0 h 483079"/>
              <a:gd name="connsiteX0" fmla="*/ 1 w 1526877"/>
              <a:gd name="connsiteY0" fmla="*/ 86264 h 569343"/>
              <a:gd name="connsiteX1" fmla="*/ 1121436 w 1526877"/>
              <a:gd name="connsiteY1" fmla="*/ 0 h 569343"/>
              <a:gd name="connsiteX2" fmla="*/ 1121436 w 1526877"/>
              <a:gd name="connsiteY2" fmla="*/ 336429 h 569343"/>
              <a:gd name="connsiteX3" fmla="*/ 1526877 w 1526877"/>
              <a:gd name="connsiteY3" fmla="*/ 336429 h 569343"/>
              <a:gd name="connsiteX4" fmla="*/ 1526877 w 1526877"/>
              <a:gd name="connsiteY4" fmla="*/ 569343 h 569343"/>
              <a:gd name="connsiteX5" fmla="*/ 0 w 1526877"/>
              <a:gd name="connsiteY5" fmla="*/ 569342 h 569343"/>
              <a:gd name="connsiteX6" fmla="*/ 1 w 1526877"/>
              <a:gd name="connsiteY6" fmla="*/ 86264 h 569343"/>
              <a:gd name="connsiteX0" fmla="*/ 1 w 1526877"/>
              <a:gd name="connsiteY0" fmla="*/ 25879 h 569343"/>
              <a:gd name="connsiteX1" fmla="*/ 1121436 w 1526877"/>
              <a:gd name="connsiteY1" fmla="*/ 0 h 569343"/>
              <a:gd name="connsiteX2" fmla="*/ 1121436 w 1526877"/>
              <a:gd name="connsiteY2" fmla="*/ 336429 h 569343"/>
              <a:gd name="connsiteX3" fmla="*/ 1526877 w 1526877"/>
              <a:gd name="connsiteY3" fmla="*/ 336429 h 569343"/>
              <a:gd name="connsiteX4" fmla="*/ 1526877 w 1526877"/>
              <a:gd name="connsiteY4" fmla="*/ 569343 h 569343"/>
              <a:gd name="connsiteX5" fmla="*/ 0 w 1526877"/>
              <a:gd name="connsiteY5" fmla="*/ 569342 h 569343"/>
              <a:gd name="connsiteX6" fmla="*/ 1 w 1526877"/>
              <a:gd name="connsiteY6" fmla="*/ 25879 h 569343"/>
              <a:gd name="connsiteX0" fmla="*/ 0 w 1535502"/>
              <a:gd name="connsiteY0" fmla="*/ 0 h 577970"/>
              <a:gd name="connsiteX1" fmla="*/ 1130061 w 1535502"/>
              <a:gd name="connsiteY1" fmla="*/ 8627 h 577970"/>
              <a:gd name="connsiteX2" fmla="*/ 1130061 w 1535502"/>
              <a:gd name="connsiteY2" fmla="*/ 345056 h 577970"/>
              <a:gd name="connsiteX3" fmla="*/ 1535502 w 1535502"/>
              <a:gd name="connsiteY3" fmla="*/ 345056 h 577970"/>
              <a:gd name="connsiteX4" fmla="*/ 1535502 w 1535502"/>
              <a:gd name="connsiteY4" fmla="*/ 577970 h 577970"/>
              <a:gd name="connsiteX5" fmla="*/ 8625 w 1535502"/>
              <a:gd name="connsiteY5" fmla="*/ 577969 h 577970"/>
              <a:gd name="connsiteX6" fmla="*/ 0 w 1535502"/>
              <a:gd name="connsiteY6" fmla="*/ 0 h 577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5502" h="577970">
                <a:moveTo>
                  <a:pt x="0" y="0"/>
                </a:moveTo>
                <a:lnTo>
                  <a:pt x="1130061" y="8627"/>
                </a:lnTo>
                <a:lnTo>
                  <a:pt x="1130061" y="345056"/>
                </a:lnTo>
                <a:lnTo>
                  <a:pt x="1535502" y="345056"/>
                </a:lnTo>
                <a:lnTo>
                  <a:pt x="1535502" y="577970"/>
                </a:lnTo>
                <a:lnTo>
                  <a:pt x="8625" y="577969"/>
                </a:lnTo>
                <a:cubicBezTo>
                  <a:pt x="8625" y="370936"/>
                  <a:pt x="0" y="20703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 flipV="1">
            <a:off x="3186596" y="5453850"/>
            <a:ext cx="0" cy="2623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flipV="1">
            <a:off x="4283968" y="5470928"/>
            <a:ext cx="0" cy="2623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Oval 60"/>
          <p:cNvSpPr/>
          <p:nvPr/>
        </p:nvSpPr>
        <p:spPr bwMode="auto">
          <a:xfrm>
            <a:off x="6588224" y="4941168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5940152" y="3645024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4067944" y="6304283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2915816" y="5877272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3635896" y="5589240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4499992" y="5301208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4932040" y="5301208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5220072" y="5085184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5508104" y="5157192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4067944" y="4941168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3635896" y="4797152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2817930" y="4509120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2483768" y="5085184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1979712" y="5237584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1475656" y="4725144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1763688" y="3429000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2123728" y="3356992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2627784" y="3356992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2843808" y="3212976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4499992" y="3717032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3131840" y="3869432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Freeform 85"/>
          <p:cNvSpPr/>
          <p:nvPr/>
        </p:nvSpPr>
        <p:spPr bwMode="auto">
          <a:xfrm>
            <a:off x="2958860" y="3683843"/>
            <a:ext cx="3683480" cy="2656936"/>
          </a:xfrm>
          <a:custGeom>
            <a:avLst/>
            <a:gdLst>
              <a:gd name="connsiteX0" fmla="*/ 224287 w 3683480"/>
              <a:gd name="connsiteY0" fmla="*/ 224287 h 2656936"/>
              <a:gd name="connsiteX1" fmla="*/ 1595887 w 3683480"/>
              <a:gd name="connsiteY1" fmla="*/ 60385 h 2656936"/>
              <a:gd name="connsiteX2" fmla="*/ 3045125 w 3683480"/>
              <a:gd name="connsiteY2" fmla="*/ 0 h 2656936"/>
              <a:gd name="connsiteX3" fmla="*/ 3683480 w 3683480"/>
              <a:gd name="connsiteY3" fmla="*/ 1293962 h 2656936"/>
              <a:gd name="connsiteX4" fmla="*/ 3390182 w 3683480"/>
              <a:gd name="connsiteY4" fmla="*/ 2424023 h 2656936"/>
              <a:gd name="connsiteX5" fmla="*/ 2838091 w 3683480"/>
              <a:gd name="connsiteY5" fmla="*/ 2501660 h 2656936"/>
              <a:gd name="connsiteX6" fmla="*/ 1147314 w 3683480"/>
              <a:gd name="connsiteY6" fmla="*/ 2656936 h 2656936"/>
              <a:gd name="connsiteX7" fmla="*/ 60385 w 3683480"/>
              <a:gd name="connsiteY7" fmla="*/ 2527539 h 2656936"/>
              <a:gd name="connsiteX8" fmla="*/ 0 w 3683480"/>
              <a:gd name="connsiteY8" fmla="*/ 2234241 h 2656936"/>
              <a:gd name="connsiteX9" fmla="*/ 103517 w 3683480"/>
              <a:gd name="connsiteY9" fmla="*/ 1949570 h 2656936"/>
              <a:gd name="connsiteX10" fmla="*/ 733246 w 3683480"/>
              <a:gd name="connsiteY10" fmla="*/ 1949570 h 2656936"/>
              <a:gd name="connsiteX11" fmla="*/ 1224951 w 3683480"/>
              <a:gd name="connsiteY11" fmla="*/ 1932317 h 2656936"/>
              <a:gd name="connsiteX12" fmla="*/ 1578634 w 3683480"/>
              <a:gd name="connsiteY12" fmla="*/ 1664898 h 2656936"/>
              <a:gd name="connsiteX13" fmla="*/ 2018582 w 3683480"/>
              <a:gd name="connsiteY13" fmla="*/ 1656272 h 2656936"/>
              <a:gd name="connsiteX14" fmla="*/ 2139351 w 3683480"/>
              <a:gd name="connsiteY14" fmla="*/ 1431985 h 2656936"/>
              <a:gd name="connsiteX15" fmla="*/ 2303253 w 3683480"/>
              <a:gd name="connsiteY15" fmla="*/ 1449238 h 2656936"/>
              <a:gd name="connsiteX16" fmla="*/ 2613804 w 3683480"/>
              <a:gd name="connsiteY16" fmla="*/ 1518249 h 2656936"/>
              <a:gd name="connsiteX0" fmla="*/ 224287 w 3683480"/>
              <a:gd name="connsiteY0" fmla="*/ 224287 h 2656936"/>
              <a:gd name="connsiteX1" fmla="*/ 1595887 w 3683480"/>
              <a:gd name="connsiteY1" fmla="*/ 60385 h 2656936"/>
              <a:gd name="connsiteX2" fmla="*/ 3045125 w 3683480"/>
              <a:gd name="connsiteY2" fmla="*/ 0 h 2656936"/>
              <a:gd name="connsiteX3" fmla="*/ 3683480 w 3683480"/>
              <a:gd name="connsiteY3" fmla="*/ 1293962 h 2656936"/>
              <a:gd name="connsiteX4" fmla="*/ 3390182 w 3683480"/>
              <a:gd name="connsiteY4" fmla="*/ 2424023 h 2656936"/>
              <a:gd name="connsiteX5" fmla="*/ 2838091 w 3683480"/>
              <a:gd name="connsiteY5" fmla="*/ 2501660 h 2656936"/>
              <a:gd name="connsiteX6" fmla="*/ 1147314 w 3683480"/>
              <a:gd name="connsiteY6" fmla="*/ 2656936 h 2656936"/>
              <a:gd name="connsiteX7" fmla="*/ 60385 w 3683480"/>
              <a:gd name="connsiteY7" fmla="*/ 2527539 h 2656936"/>
              <a:gd name="connsiteX8" fmla="*/ 0 w 3683480"/>
              <a:gd name="connsiteY8" fmla="*/ 2234241 h 2656936"/>
              <a:gd name="connsiteX9" fmla="*/ 103517 w 3683480"/>
              <a:gd name="connsiteY9" fmla="*/ 1949570 h 2656936"/>
              <a:gd name="connsiteX10" fmla="*/ 733246 w 3683480"/>
              <a:gd name="connsiteY10" fmla="*/ 1949570 h 2656936"/>
              <a:gd name="connsiteX11" fmla="*/ 1224951 w 3683480"/>
              <a:gd name="connsiteY11" fmla="*/ 1932317 h 2656936"/>
              <a:gd name="connsiteX12" fmla="*/ 1578634 w 3683480"/>
              <a:gd name="connsiteY12" fmla="*/ 1664898 h 2656936"/>
              <a:gd name="connsiteX13" fmla="*/ 2018582 w 3683480"/>
              <a:gd name="connsiteY13" fmla="*/ 1656272 h 2656936"/>
              <a:gd name="connsiteX14" fmla="*/ 2139351 w 3683480"/>
              <a:gd name="connsiteY14" fmla="*/ 1431985 h 2656936"/>
              <a:gd name="connsiteX15" fmla="*/ 2303253 w 3683480"/>
              <a:gd name="connsiteY15" fmla="*/ 1449238 h 2656936"/>
              <a:gd name="connsiteX0" fmla="*/ 224287 w 3683480"/>
              <a:gd name="connsiteY0" fmla="*/ 224287 h 2656936"/>
              <a:gd name="connsiteX1" fmla="*/ 1595887 w 3683480"/>
              <a:gd name="connsiteY1" fmla="*/ 60385 h 2656936"/>
              <a:gd name="connsiteX2" fmla="*/ 3045125 w 3683480"/>
              <a:gd name="connsiteY2" fmla="*/ 0 h 2656936"/>
              <a:gd name="connsiteX3" fmla="*/ 3683480 w 3683480"/>
              <a:gd name="connsiteY3" fmla="*/ 1293962 h 2656936"/>
              <a:gd name="connsiteX4" fmla="*/ 3390182 w 3683480"/>
              <a:gd name="connsiteY4" fmla="*/ 2424023 h 2656936"/>
              <a:gd name="connsiteX5" fmla="*/ 2838091 w 3683480"/>
              <a:gd name="connsiteY5" fmla="*/ 2501660 h 2656936"/>
              <a:gd name="connsiteX6" fmla="*/ 1147314 w 3683480"/>
              <a:gd name="connsiteY6" fmla="*/ 2656936 h 2656936"/>
              <a:gd name="connsiteX7" fmla="*/ 60385 w 3683480"/>
              <a:gd name="connsiteY7" fmla="*/ 2527539 h 2656936"/>
              <a:gd name="connsiteX8" fmla="*/ 0 w 3683480"/>
              <a:gd name="connsiteY8" fmla="*/ 2234241 h 2656936"/>
              <a:gd name="connsiteX9" fmla="*/ 103517 w 3683480"/>
              <a:gd name="connsiteY9" fmla="*/ 1949570 h 2656936"/>
              <a:gd name="connsiteX10" fmla="*/ 733246 w 3683480"/>
              <a:gd name="connsiteY10" fmla="*/ 1949570 h 2656936"/>
              <a:gd name="connsiteX11" fmla="*/ 1224951 w 3683480"/>
              <a:gd name="connsiteY11" fmla="*/ 1932317 h 2656936"/>
              <a:gd name="connsiteX12" fmla="*/ 1578634 w 3683480"/>
              <a:gd name="connsiteY12" fmla="*/ 1664898 h 2656936"/>
              <a:gd name="connsiteX13" fmla="*/ 2018582 w 3683480"/>
              <a:gd name="connsiteY13" fmla="*/ 1656272 h 2656936"/>
              <a:gd name="connsiteX14" fmla="*/ 2139351 w 3683480"/>
              <a:gd name="connsiteY14" fmla="*/ 1431985 h 2656936"/>
              <a:gd name="connsiteX0" fmla="*/ 224287 w 3683480"/>
              <a:gd name="connsiteY0" fmla="*/ 224287 h 2656936"/>
              <a:gd name="connsiteX1" fmla="*/ 1595887 w 3683480"/>
              <a:gd name="connsiteY1" fmla="*/ 60385 h 2656936"/>
              <a:gd name="connsiteX2" fmla="*/ 3045125 w 3683480"/>
              <a:gd name="connsiteY2" fmla="*/ 0 h 2656936"/>
              <a:gd name="connsiteX3" fmla="*/ 3683480 w 3683480"/>
              <a:gd name="connsiteY3" fmla="*/ 1293962 h 2656936"/>
              <a:gd name="connsiteX4" fmla="*/ 3390182 w 3683480"/>
              <a:gd name="connsiteY4" fmla="*/ 2424023 h 2656936"/>
              <a:gd name="connsiteX5" fmla="*/ 2838091 w 3683480"/>
              <a:gd name="connsiteY5" fmla="*/ 2501660 h 2656936"/>
              <a:gd name="connsiteX6" fmla="*/ 1147314 w 3683480"/>
              <a:gd name="connsiteY6" fmla="*/ 2656936 h 2656936"/>
              <a:gd name="connsiteX7" fmla="*/ 60385 w 3683480"/>
              <a:gd name="connsiteY7" fmla="*/ 2527539 h 2656936"/>
              <a:gd name="connsiteX8" fmla="*/ 0 w 3683480"/>
              <a:gd name="connsiteY8" fmla="*/ 2234241 h 2656936"/>
              <a:gd name="connsiteX9" fmla="*/ 103517 w 3683480"/>
              <a:gd name="connsiteY9" fmla="*/ 1949570 h 2656936"/>
              <a:gd name="connsiteX10" fmla="*/ 733246 w 3683480"/>
              <a:gd name="connsiteY10" fmla="*/ 1949570 h 2656936"/>
              <a:gd name="connsiteX11" fmla="*/ 1224951 w 3683480"/>
              <a:gd name="connsiteY11" fmla="*/ 1932317 h 2656936"/>
              <a:gd name="connsiteX12" fmla="*/ 1578634 w 3683480"/>
              <a:gd name="connsiteY12" fmla="*/ 1664898 h 2656936"/>
              <a:gd name="connsiteX13" fmla="*/ 2139351 w 3683480"/>
              <a:gd name="connsiteY13" fmla="*/ 1431985 h 2656936"/>
              <a:gd name="connsiteX0" fmla="*/ 224287 w 3683480"/>
              <a:gd name="connsiteY0" fmla="*/ 224287 h 2656936"/>
              <a:gd name="connsiteX1" fmla="*/ 1595887 w 3683480"/>
              <a:gd name="connsiteY1" fmla="*/ 60385 h 2656936"/>
              <a:gd name="connsiteX2" fmla="*/ 3045125 w 3683480"/>
              <a:gd name="connsiteY2" fmla="*/ 0 h 2656936"/>
              <a:gd name="connsiteX3" fmla="*/ 3683480 w 3683480"/>
              <a:gd name="connsiteY3" fmla="*/ 1293962 h 2656936"/>
              <a:gd name="connsiteX4" fmla="*/ 3390182 w 3683480"/>
              <a:gd name="connsiteY4" fmla="*/ 2424023 h 2656936"/>
              <a:gd name="connsiteX5" fmla="*/ 2838091 w 3683480"/>
              <a:gd name="connsiteY5" fmla="*/ 2501660 h 2656936"/>
              <a:gd name="connsiteX6" fmla="*/ 1147314 w 3683480"/>
              <a:gd name="connsiteY6" fmla="*/ 2656936 h 2656936"/>
              <a:gd name="connsiteX7" fmla="*/ 60385 w 3683480"/>
              <a:gd name="connsiteY7" fmla="*/ 2527539 h 2656936"/>
              <a:gd name="connsiteX8" fmla="*/ 0 w 3683480"/>
              <a:gd name="connsiteY8" fmla="*/ 2234241 h 2656936"/>
              <a:gd name="connsiteX9" fmla="*/ 103517 w 3683480"/>
              <a:gd name="connsiteY9" fmla="*/ 1949570 h 2656936"/>
              <a:gd name="connsiteX10" fmla="*/ 733246 w 3683480"/>
              <a:gd name="connsiteY10" fmla="*/ 1949570 h 2656936"/>
              <a:gd name="connsiteX11" fmla="*/ 1224951 w 3683480"/>
              <a:gd name="connsiteY11" fmla="*/ 1932317 h 2656936"/>
              <a:gd name="connsiteX12" fmla="*/ 1578634 w 3683480"/>
              <a:gd name="connsiteY12" fmla="*/ 1664898 h 2656936"/>
              <a:gd name="connsiteX13" fmla="*/ 1794294 w 3683480"/>
              <a:gd name="connsiteY13" fmla="*/ 1431985 h 2656936"/>
              <a:gd name="connsiteX0" fmla="*/ 224287 w 3683480"/>
              <a:gd name="connsiteY0" fmla="*/ 224287 h 2656936"/>
              <a:gd name="connsiteX1" fmla="*/ 1595887 w 3683480"/>
              <a:gd name="connsiteY1" fmla="*/ 60385 h 2656936"/>
              <a:gd name="connsiteX2" fmla="*/ 3045125 w 3683480"/>
              <a:gd name="connsiteY2" fmla="*/ 0 h 2656936"/>
              <a:gd name="connsiteX3" fmla="*/ 3683480 w 3683480"/>
              <a:gd name="connsiteY3" fmla="*/ 1293962 h 2656936"/>
              <a:gd name="connsiteX4" fmla="*/ 3390182 w 3683480"/>
              <a:gd name="connsiteY4" fmla="*/ 2424023 h 2656936"/>
              <a:gd name="connsiteX5" fmla="*/ 2838091 w 3683480"/>
              <a:gd name="connsiteY5" fmla="*/ 2501660 h 2656936"/>
              <a:gd name="connsiteX6" fmla="*/ 1147314 w 3683480"/>
              <a:gd name="connsiteY6" fmla="*/ 2656936 h 2656936"/>
              <a:gd name="connsiteX7" fmla="*/ 60385 w 3683480"/>
              <a:gd name="connsiteY7" fmla="*/ 2527539 h 2656936"/>
              <a:gd name="connsiteX8" fmla="*/ 0 w 3683480"/>
              <a:gd name="connsiteY8" fmla="*/ 2234241 h 2656936"/>
              <a:gd name="connsiteX9" fmla="*/ 103517 w 3683480"/>
              <a:gd name="connsiteY9" fmla="*/ 1949570 h 2656936"/>
              <a:gd name="connsiteX10" fmla="*/ 733246 w 3683480"/>
              <a:gd name="connsiteY10" fmla="*/ 1949570 h 2656936"/>
              <a:gd name="connsiteX11" fmla="*/ 1224951 w 3683480"/>
              <a:gd name="connsiteY11" fmla="*/ 1932317 h 2656936"/>
              <a:gd name="connsiteX12" fmla="*/ 1578634 w 3683480"/>
              <a:gd name="connsiteY12" fmla="*/ 1664898 h 2656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83480" h="2656936">
                <a:moveTo>
                  <a:pt x="224287" y="224287"/>
                </a:moveTo>
                <a:lnTo>
                  <a:pt x="1595887" y="60385"/>
                </a:lnTo>
                <a:lnTo>
                  <a:pt x="3045125" y="0"/>
                </a:lnTo>
                <a:lnTo>
                  <a:pt x="3683480" y="1293962"/>
                </a:lnTo>
                <a:lnTo>
                  <a:pt x="3390182" y="2424023"/>
                </a:lnTo>
                <a:lnTo>
                  <a:pt x="2838091" y="2501660"/>
                </a:lnTo>
                <a:lnTo>
                  <a:pt x="1147314" y="2656936"/>
                </a:lnTo>
                <a:lnTo>
                  <a:pt x="60385" y="2527539"/>
                </a:lnTo>
                <a:lnTo>
                  <a:pt x="0" y="2234241"/>
                </a:lnTo>
                <a:lnTo>
                  <a:pt x="103517" y="1949570"/>
                </a:lnTo>
                <a:lnTo>
                  <a:pt x="733246" y="1949570"/>
                </a:lnTo>
                <a:lnTo>
                  <a:pt x="1224951" y="1932317"/>
                </a:lnTo>
                <a:lnTo>
                  <a:pt x="1578634" y="1664898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 bwMode="auto">
          <a:xfrm>
            <a:off x="2518913" y="3916756"/>
            <a:ext cx="2027208" cy="2027208"/>
          </a:xfrm>
          <a:custGeom>
            <a:avLst/>
            <a:gdLst>
              <a:gd name="connsiteX0" fmla="*/ 2027208 w 2027208"/>
              <a:gd name="connsiteY0" fmla="*/ 1423359 h 2027208"/>
              <a:gd name="connsiteX1" fmla="*/ 1897812 w 2027208"/>
              <a:gd name="connsiteY1" fmla="*/ 1207698 h 2027208"/>
              <a:gd name="connsiteX2" fmla="*/ 1587261 w 2027208"/>
              <a:gd name="connsiteY2" fmla="*/ 1069676 h 2027208"/>
              <a:gd name="connsiteX3" fmla="*/ 1147313 w 2027208"/>
              <a:gd name="connsiteY3" fmla="*/ 914400 h 2027208"/>
              <a:gd name="connsiteX4" fmla="*/ 793630 w 2027208"/>
              <a:gd name="connsiteY4" fmla="*/ 785004 h 2027208"/>
              <a:gd name="connsiteX5" fmla="*/ 664234 w 2027208"/>
              <a:gd name="connsiteY5" fmla="*/ 0 h 2027208"/>
              <a:gd name="connsiteX6" fmla="*/ 345057 w 2027208"/>
              <a:gd name="connsiteY6" fmla="*/ 646981 h 2027208"/>
              <a:gd name="connsiteX7" fmla="*/ 0 w 2027208"/>
              <a:gd name="connsiteY7" fmla="*/ 1216325 h 2027208"/>
              <a:gd name="connsiteX8" fmla="*/ 431321 w 2027208"/>
              <a:gd name="connsiteY8" fmla="*/ 2027208 h 2027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7208" h="2027208">
                <a:moveTo>
                  <a:pt x="2027208" y="1423359"/>
                </a:moveTo>
                <a:lnTo>
                  <a:pt x="1897812" y="1207698"/>
                </a:lnTo>
                <a:lnTo>
                  <a:pt x="1587261" y="1069676"/>
                </a:lnTo>
                <a:lnTo>
                  <a:pt x="1147313" y="914400"/>
                </a:lnTo>
                <a:lnTo>
                  <a:pt x="793630" y="785004"/>
                </a:lnTo>
                <a:lnTo>
                  <a:pt x="664234" y="0"/>
                </a:lnTo>
                <a:lnTo>
                  <a:pt x="345057" y="646981"/>
                </a:lnTo>
                <a:lnTo>
                  <a:pt x="0" y="1216325"/>
                </a:lnTo>
                <a:lnTo>
                  <a:pt x="431321" y="2027208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 bwMode="auto">
          <a:xfrm>
            <a:off x="1500996" y="3235269"/>
            <a:ext cx="1682151" cy="2035834"/>
          </a:xfrm>
          <a:custGeom>
            <a:avLst/>
            <a:gdLst>
              <a:gd name="connsiteX0" fmla="*/ 1026544 w 1682151"/>
              <a:gd name="connsiteY0" fmla="*/ 1906438 h 2035834"/>
              <a:gd name="connsiteX1" fmla="*/ 526212 w 1682151"/>
              <a:gd name="connsiteY1" fmla="*/ 2035834 h 2035834"/>
              <a:gd name="connsiteX2" fmla="*/ 0 w 1682151"/>
              <a:gd name="connsiteY2" fmla="*/ 1518249 h 2035834"/>
              <a:gd name="connsiteX3" fmla="*/ 60385 w 1682151"/>
              <a:gd name="connsiteY3" fmla="*/ 388189 h 2035834"/>
              <a:gd name="connsiteX4" fmla="*/ 301925 w 1682151"/>
              <a:gd name="connsiteY4" fmla="*/ 232913 h 2035834"/>
              <a:gd name="connsiteX5" fmla="*/ 664234 w 1682151"/>
              <a:gd name="connsiteY5" fmla="*/ 172529 h 2035834"/>
              <a:gd name="connsiteX6" fmla="*/ 1173193 w 1682151"/>
              <a:gd name="connsiteY6" fmla="*/ 163902 h 2035834"/>
              <a:gd name="connsiteX7" fmla="*/ 1371600 w 1682151"/>
              <a:gd name="connsiteY7" fmla="*/ 0 h 2035834"/>
              <a:gd name="connsiteX8" fmla="*/ 1630393 w 1682151"/>
              <a:gd name="connsiteY8" fmla="*/ 94891 h 2035834"/>
              <a:gd name="connsiteX9" fmla="*/ 1682151 w 1682151"/>
              <a:gd name="connsiteY9" fmla="*/ 690113 h 2035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82151" h="2035834">
                <a:moveTo>
                  <a:pt x="1026544" y="1906438"/>
                </a:moveTo>
                <a:lnTo>
                  <a:pt x="526212" y="2035834"/>
                </a:lnTo>
                <a:lnTo>
                  <a:pt x="0" y="1518249"/>
                </a:lnTo>
                <a:lnTo>
                  <a:pt x="60385" y="388189"/>
                </a:lnTo>
                <a:lnTo>
                  <a:pt x="301925" y="232913"/>
                </a:lnTo>
                <a:lnTo>
                  <a:pt x="664234" y="172529"/>
                </a:lnTo>
                <a:lnTo>
                  <a:pt x="1173193" y="163902"/>
                </a:lnTo>
                <a:lnTo>
                  <a:pt x="1371600" y="0"/>
                </a:lnTo>
                <a:lnTo>
                  <a:pt x="1630393" y="94891"/>
                </a:lnTo>
                <a:lnTo>
                  <a:pt x="1682151" y="690113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 bwMode="auto">
          <a:xfrm>
            <a:off x="4528868" y="5331488"/>
            <a:ext cx="448574" cy="17253"/>
          </a:xfrm>
          <a:custGeom>
            <a:avLst/>
            <a:gdLst>
              <a:gd name="connsiteX0" fmla="*/ 0 w 448574"/>
              <a:gd name="connsiteY0" fmla="*/ 17253 h 17253"/>
              <a:gd name="connsiteX1" fmla="*/ 448574 w 448574"/>
              <a:gd name="connsiteY1" fmla="*/ 0 h 17253"/>
              <a:gd name="connsiteX2" fmla="*/ 431321 w 448574"/>
              <a:gd name="connsiteY2" fmla="*/ 0 h 17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8574" h="17253">
                <a:moveTo>
                  <a:pt x="0" y="17253"/>
                </a:moveTo>
                <a:lnTo>
                  <a:pt x="448574" y="0"/>
                </a:lnTo>
                <a:lnTo>
                  <a:pt x="431321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 bwMode="auto">
          <a:xfrm>
            <a:off x="4968815" y="5124454"/>
            <a:ext cx="284672" cy="224287"/>
          </a:xfrm>
          <a:custGeom>
            <a:avLst/>
            <a:gdLst>
              <a:gd name="connsiteX0" fmla="*/ 0 w 284672"/>
              <a:gd name="connsiteY0" fmla="*/ 224287 h 224287"/>
              <a:gd name="connsiteX1" fmla="*/ 51759 w 284672"/>
              <a:gd name="connsiteY1" fmla="*/ 25879 h 224287"/>
              <a:gd name="connsiteX2" fmla="*/ 284672 w 284672"/>
              <a:gd name="connsiteY2" fmla="*/ 0 h 224287"/>
              <a:gd name="connsiteX3" fmla="*/ 284672 w 284672"/>
              <a:gd name="connsiteY3" fmla="*/ 0 h 224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672" h="224287">
                <a:moveTo>
                  <a:pt x="0" y="224287"/>
                </a:moveTo>
                <a:lnTo>
                  <a:pt x="51759" y="25879"/>
                </a:lnTo>
                <a:lnTo>
                  <a:pt x="284672" y="0"/>
                </a:lnTo>
                <a:lnTo>
                  <a:pt x="284672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 bwMode="auto">
          <a:xfrm>
            <a:off x="5262113" y="5124454"/>
            <a:ext cx="284672" cy="69012"/>
          </a:xfrm>
          <a:custGeom>
            <a:avLst/>
            <a:gdLst>
              <a:gd name="connsiteX0" fmla="*/ 0 w 284672"/>
              <a:gd name="connsiteY0" fmla="*/ 0 h 69012"/>
              <a:gd name="connsiteX1" fmla="*/ 284672 w 284672"/>
              <a:gd name="connsiteY1" fmla="*/ 69012 h 69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4672" h="69012">
                <a:moveTo>
                  <a:pt x="0" y="0"/>
                </a:moveTo>
                <a:lnTo>
                  <a:pt x="284672" y="69012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 bwMode="auto">
          <a:xfrm>
            <a:off x="4464134" y="3683843"/>
            <a:ext cx="146560" cy="1465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6568428" y="4912746"/>
            <a:ext cx="146560" cy="1465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5704412" y="6119094"/>
            <a:ext cx="146560" cy="1465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4039522" y="6271574"/>
            <a:ext cx="146560" cy="1465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5902876" y="3607200"/>
            <a:ext cx="146560" cy="1465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3601472" y="5552272"/>
            <a:ext cx="146560" cy="1465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Oval 97"/>
          <p:cNvSpPr/>
          <p:nvPr/>
        </p:nvSpPr>
        <p:spPr bwMode="auto">
          <a:xfrm>
            <a:off x="4030440" y="4904280"/>
            <a:ext cx="146560" cy="1465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Oval 98"/>
          <p:cNvSpPr/>
          <p:nvPr/>
        </p:nvSpPr>
        <p:spPr bwMode="auto">
          <a:xfrm>
            <a:off x="3598392" y="4768810"/>
            <a:ext cx="146560" cy="1465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0" name="Oval 99"/>
          <p:cNvSpPr/>
          <p:nvPr/>
        </p:nvSpPr>
        <p:spPr bwMode="auto">
          <a:xfrm>
            <a:off x="2780426" y="4488708"/>
            <a:ext cx="146560" cy="1465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1" name="Oval 100"/>
          <p:cNvSpPr/>
          <p:nvPr/>
        </p:nvSpPr>
        <p:spPr bwMode="auto">
          <a:xfrm>
            <a:off x="1959916" y="5200778"/>
            <a:ext cx="146560" cy="1465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1438152" y="4696266"/>
            <a:ext cx="146560" cy="1465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" name="Oval 102"/>
          <p:cNvSpPr/>
          <p:nvPr/>
        </p:nvSpPr>
        <p:spPr bwMode="auto">
          <a:xfrm>
            <a:off x="1735266" y="3391496"/>
            <a:ext cx="146560" cy="1465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4" name="Oval 103"/>
          <p:cNvSpPr/>
          <p:nvPr/>
        </p:nvSpPr>
        <p:spPr bwMode="auto">
          <a:xfrm>
            <a:off x="2095386" y="3328570"/>
            <a:ext cx="146560" cy="1465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5" name="Oval 104"/>
          <p:cNvSpPr/>
          <p:nvPr/>
        </p:nvSpPr>
        <p:spPr bwMode="auto">
          <a:xfrm>
            <a:off x="2590200" y="3331114"/>
            <a:ext cx="146560" cy="1465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6" name="Oval 105"/>
          <p:cNvSpPr/>
          <p:nvPr/>
        </p:nvSpPr>
        <p:spPr bwMode="auto">
          <a:xfrm>
            <a:off x="2814850" y="3178712"/>
            <a:ext cx="146560" cy="1465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7" name="Oval 106"/>
          <p:cNvSpPr/>
          <p:nvPr/>
        </p:nvSpPr>
        <p:spPr bwMode="auto">
          <a:xfrm>
            <a:off x="4480196" y="5272786"/>
            <a:ext cx="146560" cy="1465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4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1" grpId="0" animBg="1"/>
      <p:bldP spid="62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6" grpId="0" animBg="1"/>
      <p:bldP spid="87" grpId="0" animBg="1"/>
      <p:bldP spid="88" grpId="0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31"/>
          <p:cNvSpPr/>
          <p:nvPr/>
        </p:nvSpPr>
        <p:spPr bwMode="auto">
          <a:xfrm>
            <a:off x="3167714" y="4665059"/>
            <a:ext cx="2467154" cy="1017917"/>
          </a:xfrm>
          <a:custGeom>
            <a:avLst/>
            <a:gdLst>
              <a:gd name="connsiteX0" fmla="*/ 0 w 2467154"/>
              <a:gd name="connsiteY0" fmla="*/ 1000664 h 1000664"/>
              <a:gd name="connsiteX1" fmla="*/ 1940943 w 2467154"/>
              <a:gd name="connsiteY1" fmla="*/ 1000664 h 1000664"/>
              <a:gd name="connsiteX2" fmla="*/ 1940943 w 2467154"/>
              <a:gd name="connsiteY2" fmla="*/ 491706 h 1000664"/>
              <a:gd name="connsiteX3" fmla="*/ 2277373 w 2467154"/>
              <a:gd name="connsiteY3" fmla="*/ 491706 h 1000664"/>
              <a:gd name="connsiteX4" fmla="*/ 2277373 w 2467154"/>
              <a:gd name="connsiteY4" fmla="*/ 715993 h 1000664"/>
              <a:gd name="connsiteX5" fmla="*/ 2467154 w 2467154"/>
              <a:gd name="connsiteY5" fmla="*/ 715993 h 1000664"/>
              <a:gd name="connsiteX6" fmla="*/ 2467154 w 2467154"/>
              <a:gd name="connsiteY6" fmla="*/ 250166 h 1000664"/>
              <a:gd name="connsiteX7" fmla="*/ 1604513 w 2467154"/>
              <a:gd name="connsiteY7" fmla="*/ 250166 h 1000664"/>
              <a:gd name="connsiteX8" fmla="*/ 1604513 w 2467154"/>
              <a:gd name="connsiteY8" fmla="*/ 0 h 1000664"/>
              <a:gd name="connsiteX9" fmla="*/ 284671 w 2467154"/>
              <a:gd name="connsiteY9" fmla="*/ 0 h 1000664"/>
              <a:gd name="connsiteX10" fmla="*/ 284671 w 2467154"/>
              <a:gd name="connsiteY10" fmla="*/ 172528 h 1000664"/>
              <a:gd name="connsiteX11" fmla="*/ 707366 w 2467154"/>
              <a:gd name="connsiteY11" fmla="*/ 172528 h 1000664"/>
              <a:gd name="connsiteX12" fmla="*/ 707366 w 2467154"/>
              <a:gd name="connsiteY12" fmla="*/ 508959 h 1000664"/>
              <a:gd name="connsiteX13" fmla="*/ 1095554 w 2467154"/>
              <a:gd name="connsiteY13" fmla="*/ 508959 h 1000664"/>
              <a:gd name="connsiteX14" fmla="*/ 1095554 w 2467154"/>
              <a:gd name="connsiteY14" fmla="*/ 741872 h 1000664"/>
              <a:gd name="connsiteX15" fmla="*/ 8626 w 2467154"/>
              <a:gd name="connsiteY15" fmla="*/ 741872 h 1000664"/>
              <a:gd name="connsiteX0" fmla="*/ 0 w 2467154"/>
              <a:gd name="connsiteY0" fmla="*/ 1000664 h 1017917"/>
              <a:gd name="connsiteX1" fmla="*/ 1958196 w 2467154"/>
              <a:gd name="connsiteY1" fmla="*/ 1017917 h 1017917"/>
              <a:gd name="connsiteX2" fmla="*/ 1940943 w 2467154"/>
              <a:gd name="connsiteY2" fmla="*/ 491706 h 1017917"/>
              <a:gd name="connsiteX3" fmla="*/ 2277373 w 2467154"/>
              <a:gd name="connsiteY3" fmla="*/ 491706 h 1017917"/>
              <a:gd name="connsiteX4" fmla="*/ 2277373 w 2467154"/>
              <a:gd name="connsiteY4" fmla="*/ 715993 h 1017917"/>
              <a:gd name="connsiteX5" fmla="*/ 2467154 w 2467154"/>
              <a:gd name="connsiteY5" fmla="*/ 715993 h 1017917"/>
              <a:gd name="connsiteX6" fmla="*/ 2467154 w 2467154"/>
              <a:gd name="connsiteY6" fmla="*/ 250166 h 1017917"/>
              <a:gd name="connsiteX7" fmla="*/ 1604513 w 2467154"/>
              <a:gd name="connsiteY7" fmla="*/ 250166 h 1017917"/>
              <a:gd name="connsiteX8" fmla="*/ 1604513 w 2467154"/>
              <a:gd name="connsiteY8" fmla="*/ 0 h 1017917"/>
              <a:gd name="connsiteX9" fmla="*/ 284671 w 2467154"/>
              <a:gd name="connsiteY9" fmla="*/ 0 h 1017917"/>
              <a:gd name="connsiteX10" fmla="*/ 284671 w 2467154"/>
              <a:gd name="connsiteY10" fmla="*/ 172528 h 1017917"/>
              <a:gd name="connsiteX11" fmla="*/ 707366 w 2467154"/>
              <a:gd name="connsiteY11" fmla="*/ 172528 h 1017917"/>
              <a:gd name="connsiteX12" fmla="*/ 707366 w 2467154"/>
              <a:gd name="connsiteY12" fmla="*/ 508959 h 1017917"/>
              <a:gd name="connsiteX13" fmla="*/ 1095554 w 2467154"/>
              <a:gd name="connsiteY13" fmla="*/ 508959 h 1017917"/>
              <a:gd name="connsiteX14" fmla="*/ 1095554 w 2467154"/>
              <a:gd name="connsiteY14" fmla="*/ 741872 h 1017917"/>
              <a:gd name="connsiteX15" fmla="*/ 8626 w 2467154"/>
              <a:gd name="connsiteY15" fmla="*/ 741872 h 1017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7154" h="1017917">
                <a:moveTo>
                  <a:pt x="0" y="1000664"/>
                </a:moveTo>
                <a:lnTo>
                  <a:pt x="1958196" y="1017917"/>
                </a:lnTo>
                <a:lnTo>
                  <a:pt x="1940943" y="491706"/>
                </a:lnTo>
                <a:lnTo>
                  <a:pt x="2277373" y="491706"/>
                </a:lnTo>
                <a:lnTo>
                  <a:pt x="2277373" y="715993"/>
                </a:lnTo>
                <a:lnTo>
                  <a:pt x="2467154" y="715993"/>
                </a:lnTo>
                <a:lnTo>
                  <a:pt x="2467154" y="250166"/>
                </a:lnTo>
                <a:lnTo>
                  <a:pt x="1604513" y="250166"/>
                </a:lnTo>
                <a:lnTo>
                  <a:pt x="1604513" y="0"/>
                </a:lnTo>
                <a:lnTo>
                  <a:pt x="284671" y="0"/>
                </a:lnTo>
                <a:lnTo>
                  <a:pt x="284671" y="172528"/>
                </a:lnTo>
                <a:lnTo>
                  <a:pt x="707366" y="172528"/>
                </a:lnTo>
                <a:lnTo>
                  <a:pt x="707366" y="508959"/>
                </a:lnTo>
                <a:lnTo>
                  <a:pt x="1095554" y="508959"/>
                </a:lnTo>
                <a:lnTo>
                  <a:pt x="1095554" y="741872"/>
                </a:lnTo>
                <a:lnTo>
                  <a:pt x="8626" y="741872"/>
                </a:lnTo>
              </a:path>
            </a:pathLst>
          </a:cu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 bwMode="auto">
          <a:xfrm>
            <a:off x="2759224" y="5425964"/>
            <a:ext cx="423923" cy="110949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2950233" y="3076584"/>
            <a:ext cx="492297" cy="1764733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284300" y="4159831"/>
            <a:ext cx="457200" cy="236777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Our improvement: using a </a:t>
            </a:r>
            <a:r>
              <a:rPr lang="en-US" sz="3400" dirty="0" smtClean="0">
                <a:solidFill>
                  <a:srgbClr val="FF0000"/>
                </a:solidFill>
              </a:rPr>
              <a:t>corridor structure</a:t>
            </a:r>
            <a:endParaRPr lang="en-US" sz="3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47248" cy="1605920"/>
          </a:xfrm>
        </p:spPr>
        <p:txBody>
          <a:bodyPr/>
          <a:lstStyle/>
          <a:p>
            <a:r>
              <a:rPr lang="en-US" dirty="0" smtClean="0"/>
              <a:t>The remaining graph G’ is called “</a:t>
            </a:r>
            <a:r>
              <a:rPr lang="en-US" dirty="0" smtClean="0">
                <a:solidFill>
                  <a:srgbClr val="FF0000"/>
                </a:solidFill>
              </a:rPr>
              <a:t>corridor graph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Each vertex of G’ corresponds to a “</a:t>
            </a:r>
            <a:r>
              <a:rPr lang="en-US" dirty="0" smtClean="0">
                <a:solidFill>
                  <a:srgbClr val="FF0000"/>
                </a:solidFill>
              </a:rPr>
              <a:t>junction cell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Each edge of G’ corresponds to a “</a:t>
            </a:r>
            <a:r>
              <a:rPr lang="en-US" dirty="0" smtClean="0">
                <a:solidFill>
                  <a:srgbClr val="FF0000"/>
                </a:solidFill>
              </a:rPr>
              <a:t>corridor</a:t>
            </a:r>
            <a:r>
              <a:rPr lang="en-US" dirty="0" smtClean="0"/>
              <a:t>”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331640" y="3082482"/>
            <a:ext cx="5760640" cy="345638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1678426" y="3348947"/>
            <a:ext cx="1259457" cy="810884"/>
          </a:xfrm>
          <a:custGeom>
            <a:avLst/>
            <a:gdLst>
              <a:gd name="connsiteX0" fmla="*/ 0 w 1250831"/>
              <a:gd name="connsiteY0" fmla="*/ 241540 h 810884"/>
              <a:gd name="connsiteX1" fmla="*/ 0 w 1250831"/>
              <a:gd name="connsiteY1" fmla="*/ 552091 h 810884"/>
              <a:gd name="connsiteX2" fmla="*/ 586597 w 1250831"/>
              <a:gd name="connsiteY2" fmla="*/ 552091 h 810884"/>
              <a:gd name="connsiteX3" fmla="*/ 586597 w 1250831"/>
              <a:gd name="connsiteY3" fmla="*/ 810884 h 810884"/>
              <a:gd name="connsiteX4" fmla="*/ 1250831 w 1250831"/>
              <a:gd name="connsiteY4" fmla="*/ 810884 h 810884"/>
              <a:gd name="connsiteX5" fmla="*/ 1250831 w 1250831"/>
              <a:gd name="connsiteY5" fmla="*/ 0 h 810884"/>
              <a:gd name="connsiteX6" fmla="*/ 1130061 w 1250831"/>
              <a:gd name="connsiteY6" fmla="*/ 0 h 810884"/>
              <a:gd name="connsiteX7" fmla="*/ 1130061 w 1250831"/>
              <a:gd name="connsiteY7" fmla="*/ 362310 h 810884"/>
              <a:gd name="connsiteX8" fmla="*/ 828136 w 1250831"/>
              <a:gd name="connsiteY8" fmla="*/ 362310 h 810884"/>
              <a:gd name="connsiteX9" fmla="*/ 828136 w 1250831"/>
              <a:gd name="connsiteY9" fmla="*/ 146650 h 810884"/>
              <a:gd name="connsiteX10" fmla="*/ 232914 w 1250831"/>
              <a:gd name="connsiteY10" fmla="*/ 146650 h 810884"/>
              <a:gd name="connsiteX11" fmla="*/ 232914 w 1250831"/>
              <a:gd name="connsiteY11" fmla="*/ 414068 h 810884"/>
              <a:gd name="connsiteX12" fmla="*/ 8627 w 1250831"/>
              <a:gd name="connsiteY12" fmla="*/ 414068 h 810884"/>
              <a:gd name="connsiteX0" fmla="*/ 0 w 1259457"/>
              <a:gd name="connsiteY0" fmla="*/ 396815 h 810884"/>
              <a:gd name="connsiteX1" fmla="*/ 8626 w 1259457"/>
              <a:gd name="connsiteY1" fmla="*/ 552091 h 810884"/>
              <a:gd name="connsiteX2" fmla="*/ 595223 w 1259457"/>
              <a:gd name="connsiteY2" fmla="*/ 552091 h 810884"/>
              <a:gd name="connsiteX3" fmla="*/ 595223 w 1259457"/>
              <a:gd name="connsiteY3" fmla="*/ 810884 h 810884"/>
              <a:gd name="connsiteX4" fmla="*/ 1259457 w 1259457"/>
              <a:gd name="connsiteY4" fmla="*/ 810884 h 810884"/>
              <a:gd name="connsiteX5" fmla="*/ 1259457 w 1259457"/>
              <a:gd name="connsiteY5" fmla="*/ 0 h 810884"/>
              <a:gd name="connsiteX6" fmla="*/ 1138687 w 1259457"/>
              <a:gd name="connsiteY6" fmla="*/ 0 h 810884"/>
              <a:gd name="connsiteX7" fmla="*/ 1138687 w 1259457"/>
              <a:gd name="connsiteY7" fmla="*/ 362310 h 810884"/>
              <a:gd name="connsiteX8" fmla="*/ 836762 w 1259457"/>
              <a:gd name="connsiteY8" fmla="*/ 362310 h 810884"/>
              <a:gd name="connsiteX9" fmla="*/ 836762 w 1259457"/>
              <a:gd name="connsiteY9" fmla="*/ 146650 h 810884"/>
              <a:gd name="connsiteX10" fmla="*/ 241540 w 1259457"/>
              <a:gd name="connsiteY10" fmla="*/ 146650 h 810884"/>
              <a:gd name="connsiteX11" fmla="*/ 241540 w 1259457"/>
              <a:gd name="connsiteY11" fmla="*/ 414068 h 810884"/>
              <a:gd name="connsiteX12" fmla="*/ 17253 w 1259457"/>
              <a:gd name="connsiteY12" fmla="*/ 414068 h 810884"/>
              <a:gd name="connsiteX0" fmla="*/ 0 w 1259457"/>
              <a:gd name="connsiteY0" fmla="*/ 396815 h 810884"/>
              <a:gd name="connsiteX1" fmla="*/ 8626 w 1259457"/>
              <a:gd name="connsiteY1" fmla="*/ 552091 h 810884"/>
              <a:gd name="connsiteX2" fmla="*/ 595223 w 1259457"/>
              <a:gd name="connsiteY2" fmla="*/ 552091 h 810884"/>
              <a:gd name="connsiteX3" fmla="*/ 595223 w 1259457"/>
              <a:gd name="connsiteY3" fmla="*/ 810884 h 810884"/>
              <a:gd name="connsiteX4" fmla="*/ 1259457 w 1259457"/>
              <a:gd name="connsiteY4" fmla="*/ 810884 h 810884"/>
              <a:gd name="connsiteX5" fmla="*/ 1259457 w 1259457"/>
              <a:gd name="connsiteY5" fmla="*/ 0 h 810884"/>
              <a:gd name="connsiteX6" fmla="*/ 1138687 w 1259457"/>
              <a:gd name="connsiteY6" fmla="*/ 0 h 810884"/>
              <a:gd name="connsiteX7" fmla="*/ 1138687 w 1259457"/>
              <a:gd name="connsiteY7" fmla="*/ 362310 h 810884"/>
              <a:gd name="connsiteX8" fmla="*/ 836762 w 1259457"/>
              <a:gd name="connsiteY8" fmla="*/ 362310 h 810884"/>
              <a:gd name="connsiteX9" fmla="*/ 836762 w 1259457"/>
              <a:gd name="connsiteY9" fmla="*/ 146650 h 810884"/>
              <a:gd name="connsiteX10" fmla="*/ 241540 w 1259457"/>
              <a:gd name="connsiteY10" fmla="*/ 146650 h 810884"/>
              <a:gd name="connsiteX11" fmla="*/ 241540 w 1259457"/>
              <a:gd name="connsiteY11" fmla="*/ 414068 h 810884"/>
              <a:gd name="connsiteX12" fmla="*/ 1 w 1259457"/>
              <a:gd name="connsiteY12" fmla="*/ 414068 h 81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59457" h="810884">
                <a:moveTo>
                  <a:pt x="0" y="396815"/>
                </a:moveTo>
                <a:lnTo>
                  <a:pt x="8626" y="552091"/>
                </a:lnTo>
                <a:lnTo>
                  <a:pt x="595223" y="552091"/>
                </a:lnTo>
                <a:lnTo>
                  <a:pt x="595223" y="810884"/>
                </a:lnTo>
                <a:lnTo>
                  <a:pt x="1259457" y="810884"/>
                </a:lnTo>
                <a:lnTo>
                  <a:pt x="1259457" y="0"/>
                </a:lnTo>
                <a:lnTo>
                  <a:pt x="1138687" y="0"/>
                </a:lnTo>
                <a:lnTo>
                  <a:pt x="1138687" y="362310"/>
                </a:lnTo>
                <a:lnTo>
                  <a:pt x="836762" y="362310"/>
                </a:lnTo>
                <a:lnTo>
                  <a:pt x="836762" y="146650"/>
                </a:lnTo>
                <a:lnTo>
                  <a:pt x="241540" y="146650"/>
                </a:lnTo>
                <a:lnTo>
                  <a:pt x="241540" y="414068"/>
                </a:lnTo>
                <a:lnTo>
                  <a:pt x="1" y="414068"/>
                </a:ln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 bwMode="auto">
          <a:xfrm>
            <a:off x="3170796" y="4159831"/>
            <a:ext cx="2967487" cy="1906438"/>
          </a:xfrm>
          <a:custGeom>
            <a:avLst/>
            <a:gdLst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17253 w 2691442"/>
              <a:gd name="connsiteY19" fmla="*/ 474453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60385 w 2691442"/>
              <a:gd name="connsiteY19" fmla="*/ 448573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25879 w 2691442"/>
              <a:gd name="connsiteY19" fmla="*/ 448573 h 1906438"/>
              <a:gd name="connsiteX0" fmla="*/ 17253 w 2708695"/>
              <a:gd name="connsiteY0" fmla="*/ 353683 h 1906438"/>
              <a:gd name="connsiteX1" fmla="*/ 17253 w 2708695"/>
              <a:gd name="connsiteY1" fmla="*/ 500332 h 1906438"/>
              <a:gd name="connsiteX2" fmla="*/ 1337095 w 2708695"/>
              <a:gd name="connsiteY2" fmla="*/ 500332 h 1906438"/>
              <a:gd name="connsiteX3" fmla="*/ 1337095 w 2708695"/>
              <a:gd name="connsiteY3" fmla="*/ 767751 h 1906438"/>
              <a:gd name="connsiteX4" fmla="*/ 2208363 w 2708695"/>
              <a:gd name="connsiteY4" fmla="*/ 767751 h 1906438"/>
              <a:gd name="connsiteX5" fmla="*/ 2208363 w 2708695"/>
              <a:gd name="connsiteY5" fmla="*/ 1224951 h 1906438"/>
              <a:gd name="connsiteX6" fmla="*/ 2009955 w 2708695"/>
              <a:gd name="connsiteY6" fmla="*/ 1224951 h 1906438"/>
              <a:gd name="connsiteX7" fmla="*/ 2009955 w 2708695"/>
              <a:gd name="connsiteY7" fmla="*/ 1000664 h 1906438"/>
              <a:gd name="connsiteX8" fmla="*/ 1682151 w 2708695"/>
              <a:gd name="connsiteY8" fmla="*/ 1000664 h 1906438"/>
              <a:gd name="connsiteX9" fmla="*/ 1682151 w 2708695"/>
              <a:gd name="connsiteY9" fmla="*/ 1526875 h 1906438"/>
              <a:gd name="connsiteX10" fmla="*/ 836763 w 2708695"/>
              <a:gd name="connsiteY10" fmla="*/ 1526875 h 1906438"/>
              <a:gd name="connsiteX11" fmla="*/ 836763 w 2708695"/>
              <a:gd name="connsiteY11" fmla="*/ 1906438 h 1906438"/>
              <a:gd name="connsiteX12" fmla="*/ 1949570 w 2708695"/>
              <a:gd name="connsiteY12" fmla="*/ 1906438 h 1906438"/>
              <a:gd name="connsiteX13" fmla="*/ 1949570 w 2708695"/>
              <a:gd name="connsiteY13" fmla="*/ 1544128 h 1906438"/>
              <a:gd name="connsiteX14" fmla="*/ 2708695 w 2708695"/>
              <a:gd name="connsiteY14" fmla="*/ 1544128 h 1906438"/>
              <a:gd name="connsiteX15" fmla="*/ 2708695 w 2708695"/>
              <a:gd name="connsiteY15" fmla="*/ 0 h 1906438"/>
              <a:gd name="connsiteX16" fmla="*/ 2346385 w 2708695"/>
              <a:gd name="connsiteY16" fmla="*/ 0 h 1906438"/>
              <a:gd name="connsiteX17" fmla="*/ 2346385 w 2708695"/>
              <a:gd name="connsiteY17" fmla="*/ 258792 h 1906438"/>
              <a:gd name="connsiteX18" fmla="*/ 0 w 2708695"/>
              <a:gd name="connsiteY18" fmla="*/ 258792 h 1906438"/>
              <a:gd name="connsiteX19" fmla="*/ 43132 w 2708695"/>
              <a:gd name="connsiteY19" fmla="*/ 448573 h 1906438"/>
              <a:gd name="connsiteX0" fmla="*/ 25879 w 2717321"/>
              <a:gd name="connsiteY0" fmla="*/ 353683 h 1906438"/>
              <a:gd name="connsiteX1" fmla="*/ 25879 w 2717321"/>
              <a:gd name="connsiteY1" fmla="*/ 500332 h 1906438"/>
              <a:gd name="connsiteX2" fmla="*/ 1345721 w 2717321"/>
              <a:gd name="connsiteY2" fmla="*/ 500332 h 1906438"/>
              <a:gd name="connsiteX3" fmla="*/ 1345721 w 2717321"/>
              <a:gd name="connsiteY3" fmla="*/ 767751 h 1906438"/>
              <a:gd name="connsiteX4" fmla="*/ 2216989 w 2717321"/>
              <a:gd name="connsiteY4" fmla="*/ 767751 h 1906438"/>
              <a:gd name="connsiteX5" fmla="*/ 2216989 w 2717321"/>
              <a:gd name="connsiteY5" fmla="*/ 1224951 h 1906438"/>
              <a:gd name="connsiteX6" fmla="*/ 2018581 w 2717321"/>
              <a:gd name="connsiteY6" fmla="*/ 1224951 h 1906438"/>
              <a:gd name="connsiteX7" fmla="*/ 2018581 w 2717321"/>
              <a:gd name="connsiteY7" fmla="*/ 1000664 h 1906438"/>
              <a:gd name="connsiteX8" fmla="*/ 1690777 w 2717321"/>
              <a:gd name="connsiteY8" fmla="*/ 1000664 h 1906438"/>
              <a:gd name="connsiteX9" fmla="*/ 1690777 w 2717321"/>
              <a:gd name="connsiteY9" fmla="*/ 1526875 h 1906438"/>
              <a:gd name="connsiteX10" fmla="*/ 845389 w 2717321"/>
              <a:gd name="connsiteY10" fmla="*/ 1526875 h 1906438"/>
              <a:gd name="connsiteX11" fmla="*/ 845389 w 2717321"/>
              <a:gd name="connsiteY11" fmla="*/ 1906438 h 1906438"/>
              <a:gd name="connsiteX12" fmla="*/ 1958196 w 2717321"/>
              <a:gd name="connsiteY12" fmla="*/ 1906438 h 1906438"/>
              <a:gd name="connsiteX13" fmla="*/ 1958196 w 2717321"/>
              <a:gd name="connsiteY13" fmla="*/ 1544128 h 1906438"/>
              <a:gd name="connsiteX14" fmla="*/ 2717321 w 2717321"/>
              <a:gd name="connsiteY14" fmla="*/ 1544128 h 1906438"/>
              <a:gd name="connsiteX15" fmla="*/ 2717321 w 2717321"/>
              <a:gd name="connsiteY15" fmla="*/ 0 h 1906438"/>
              <a:gd name="connsiteX16" fmla="*/ 2355011 w 2717321"/>
              <a:gd name="connsiteY16" fmla="*/ 0 h 1906438"/>
              <a:gd name="connsiteX17" fmla="*/ 2355011 w 2717321"/>
              <a:gd name="connsiteY17" fmla="*/ 258792 h 1906438"/>
              <a:gd name="connsiteX18" fmla="*/ 8626 w 2717321"/>
              <a:gd name="connsiteY18" fmla="*/ 258792 h 1906438"/>
              <a:gd name="connsiteX19" fmla="*/ 0 w 2717321"/>
              <a:gd name="connsiteY19" fmla="*/ 457199 h 1906438"/>
              <a:gd name="connsiteX0" fmla="*/ 25879 w 2717321"/>
              <a:gd name="connsiteY0" fmla="*/ 353683 h 1906438"/>
              <a:gd name="connsiteX1" fmla="*/ 25879 w 2717321"/>
              <a:gd name="connsiteY1" fmla="*/ 500332 h 1906438"/>
              <a:gd name="connsiteX2" fmla="*/ 1345721 w 2717321"/>
              <a:gd name="connsiteY2" fmla="*/ 500332 h 1906438"/>
              <a:gd name="connsiteX3" fmla="*/ 1345721 w 2717321"/>
              <a:gd name="connsiteY3" fmla="*/ 767751 h 1906438"/>
              <a:gd name="connsiteX4" fmla="*/ 2216989 w 2717321"/>
              <a:gd name="connsiteY4" fmla="*/ 767751 h 1906438"/>
              <a:gd name="connsiteX5" fmla="*/ 2216989 w 2717321"/>
              <a:gd name="connsiteY5" fmla="*/ 1224951 h 1906438"/>
              <a:gd name="connsiteX6" fmla="*/ 2018581 w 2717321"/>
              <a:gd name="connsiteY6" fmla="*/ 1224951 h 1906438"/>
              <a:gd name="connsiteX7" fmla="*/ 2018581 w 2717321"/>
              <a:gd name="connsiteY7" fmla="*/ 1000664 h 1906438"/>
              <a:gd name="connsiteX8" fmla="*/ 1690777 w 2717321"/>
              <a:gd name="connsiteY8" fmla="*/ 1000664 h 1906438"/>
              <a:gd name="connsiteX9" fmla="*/ 1690777 w 2717321"/>
              <a:gd name="connsiteY9" fmla="*/ 1526875 h 1906438"/>
              <a:gd name="connsiteX10" fmla="*/ 845389 w 2717321"/>
              <a:gd name="connsiteY10" fmla="*/ 1526875 h 1906438"/>
              <a:gd name="connsiteX11" fmla="*/ 845389 w 2717321"/>
              <a:gd name="connsiteY11" fmla="*/ 1906438 h 1906438"/>
              <a:gd name="connsiteX12" fmla="*/ 1958196 w 2717321"/>
              <a:gd name="connsiteY12" fmla="*/ 1906438 h 1906438"/>
              <a:gd name="connsiteX13" fmla="*/ 1958196 w 2717321"/>
              <a:gd name="connsiteY13" fmla="*/ 1544128 h 1906438"/>
              <a:gd name="connsiteX14" fmla="*/ 2717321 w 2717321"/>
              <a:gd name="connsiteY14" fmla="*/ 1544128 h 1906438"/>
              <a:gd name="connsiteX15" fmla="*/ 2717321 w 2717321"/>
              <a:gd name="connsiteY15" fmla="*/ 0 h 1906438"/>
              <a:gd name="connsiteX16" fmla="*/ 2355011 w 2717321"/>
              <a:gd name="connsiteY16" fmla="*/ 0 h 1906438"/>
              <a:gd name="connsiteX17" fmla="*/ 2355011 w 2717321"/>
              <a:gd name="connsiteY17" fmla="*/ 258792 h 1906438"/>
              <a:gd name="connsiteX18" fmla="*/ 34505 w 2717321"/>
              <a:gd name="connsiteY18" fmla="*/ 258792 h 1906438"/>
              <a:gd name="connsiteX19" fmla="*/ 0 w 2717321"/>
              <a:gd name="connsiteY19" fmla="*/ 457199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6 w 2691442"/>
              <a:gd name="connsiteY18" fmla="*/ 258792 h 1906438"/>
              <a:gd name="connsiteX19" fmla="*/ 8627 w 2691442"/>
              <a:gd name="connsiteY19" fmla="*/ 526210 h 1906438"/>
              <a:gd name="connsiteX0" fmla="*/ 276045 w 2967487"/>
              <a:gd name="connsiteY0" fmla="*/ 353683 h 1906438"/>
              <a:gd name="connsiteX1" fmla="*/ 276045 w 2967487"/>
              <a:gd name="connsiteY1" fmla="*/ 500332 h 1906438"/>
              <a:gd name="connsiteX2" fmla="*/ 1595887 w 2967487"/>
              <a:gd name="connsiteY2" fmla="*/ 500332 h 1906438"/>
              <a:gd name="connsiteX3" fmla="*/ 1595887 w 2967487"/>
              <a:gd name="connsiteY3" fmla="*/ 767751 h 1906438"/>
              <a:gd name="connsiteX4" fmla="*/ 2467155 w 2967487"/>
              <a:gd name="connsiteY4" fmla="*/ 767751 h 1906438"/>
              <a:gd name="connsiteX5" fmla="*/ 2467155 w 2967487"/>
              <a:gd name="connsiteY5" fmla="*/ 1224951 h 1906438"/>
              <a:gd name="connsiteX6" fmla="*/ 2268747 w 2967487"/>
              <a:gd name="connsiteY6" fmla="*/ 1224951 h 1906438"/>
              <a:gd name="connsiteX7" fmla="*/ 2268747 w 2967487"/>
              <a:gd name="connsiteY7" fmla="*/ 1000664 h 1906438"/>
              <a:gd name="connsiteX8" fmla="*/ 1940943 w 2967487"/>
              <a:gd name="connsiteY8" fmla="*/ 1000664 h 1906438"/>
              <a:gd name="connsiteX9" fmla="*/ 1940943 w 2967487"/>
              <a:gd name="connsiteY9" fmla="*/ 1526875 h 1906438"/>
              <a:gd name="connsiteX10" fmla="*/ 0 w 2967487"/>
              <a:gd name="connsiteY10" fmla="*/ 1518248 h 1906438"/>
              <a:gd name="connsiteX11" fmla="*/ 1095555 w 2967487"/>
              <a:gd name="connsiteY11" fmla="*/ 1906438 h 1906438"/>
              <a:gd name="connsiteX12" fmla="*/ 2208362 w 2967487"/>
              <a:gd name="connsiteY12" fmla="*/ 1906438 h 1906438"/>
              <a:gd name="connsiteX13" fmla="*/ 2208362 w 2967487"/>
              <a:gd name="connsiteY13" fmla="*/ 1544128 h 1906438"/>
              <a:gd name="connsiteX14" fmla="*/ 2967487 w 2967487"/>
              <a:gd name="connsiteY14" fmla="*/ 1544128 h 1906438"/>
              <a:gd name="connsiteX15" fmla="*/ 2967487 w 2967487"/>
              <a:gd name="connsiteY15" fmla="*/ 0 h 1906438"/>
              <a:gd name="connsiteX16" fmla="*/ 2605177 w 2967487"/>
              <a:gd name="connsiteY16" fmla="*/ 0 h 1906438"/>
              <a:gd name="connsiteX17" fmla="*/ 2605177 w 2967487"/>
              <a:gd name="connsiteY17" fmla="*/ 258792 h 1906438"/>
              <a:gd name="connsiteX18" fmla="*/ 284671 w 2967487"/>
              <a:gd name="connsiteY18" fmla="*/ 258792 h 1906438"/>
              <a:gd name="connsiteX19" fmla="*/ 284672 w 2967487"/>
              <a:gd name="connsiteY19" fmla="*/ 526210 h 1906438"/>
              <a:gd name="connsiteX0" fmla="*/ 276045 w 2967487"/>
              <a:gd name="connsiteY0" fmla="*/ 353683 h 1906438"/>
              <a:gd name="connsiteX1" fmla="*/ 276045 w 2967487"/>
              <a:gd name="connsiteY1" fmla="*/ 500332 h 1906438"/>
              <a:gd name="connsiteX2" fmla="*/ 1595887 w 2967487"/>
              <a:gd name="connsiteY2" fmla="*/ 500332 h 1906438"/>
              <a:gd name="connsiteX3" fmla="*/ 1595887 w 2967487"/>
              <a:gd name="connsiteY3" fmla="*/ 767751 h 1906438"/>
              <a:gd name="connsiteX4" fmla="*/ 2467155 w 2967487"/>
              <a:gd name="connsiteY4" fmla="*/ 767751 h 1906438"/>
              <a:gd name="connsiteX5" fmla="*/ 2467155 w 2967487"/>
              <a:gd name="connsiteY5" fmla="*/ 1224951 h 1906438"/>
              <a:gd name="connsiteX6" fmla="*/ 2268747 w 2967487"/>
              <a:gd name="connsiteY6" fmla="*/ 1224951 h 1906438"/>
              <a:gd name="connsiteX7" fmla="*/ 2268747 w 2967487"/>
              <a:gd name="connsiteY7" fmla="*/ 1000664 h 1906438"/>
              <a:gd name="connsiteX8" fmla="*/ 1940943 w 2967487"/>
              <a:gd name="connsiteY8" fmla="*/ 1000664 h 1906438"/>
              <a:gd name="connsiteX9" fmla="*/ 1940943 w 2967487"/>
              <a:gd name="connsiteY9" fmla="*/ 1526875 h 1906438"/>
              <a:gd name="connsiteX10" fmla="*/ 0 w 2967487"/>
              <a:gd name="connsiteY10" fmla="*/ 1518248 h 1906438"/>
              <a:gd name="connsiteX11" fmla="*/ 8627 w 2967487"/>
              <a:gd name="connsiteY11" fmla="*/ 1897812 h 1906438"/>
              <a:gd name="connsiteX12" fmla="*/ 2208362 w 2967487"/>
              <a:gd name="connsiteY12" fmla="*/ 1906438 h 1906438"/>
              <a:gd name="connsiteX13" fmla="*/ 2208362 w 2967487"/>
              <a:gd name="connsiteY13" fmla="*/ 1544128 h 1906438"/>
              <a:gd name="connsiteX14" fmla="*/ 2967487 w 2967487"/>
              <a:gd name="connsiteY14" fmla="*/ 1544128 h 1906438"/>
              <a:gd name="connsiteX15" fmla="*/ 2967487 w 2967487"/>
              <a:gd name="connsiteY15" fmla="*/ 0 h 1906438"/>
              <a:gd name="connsiteX16" fmla="*/ 2605177 w 2967487"/>
              <a:gd name="connsiteY16" fmla="*/ 0 h 1906438"/>
              <a:gd name="connsiteX17" fmla="*/ 2605177 w 2967487"/>
              <a:gd name="connsiteY17" fmla="*/ 258792 h 1906438"/>
              <a:gd name="connsiteX18" fmla="*/ 284671 w 2967487"/>
              <a:gd name="connsiteY18" fmla="*/ 258792 h 1906438"/>
              <a:gd name="connsiteX19" fmla="*/ 284672 w 2967487"/>
              <a:gd name="connsiteY19" fmla="*/ 526210 h 190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967487" h="1906438">
                <a:moveTo>
                  <a:pt x="276045" y="353683"/>
                </a:moveTo>
                <a:lnTo>
                  <a:pt x="276045" y="500332"/>
                </a:lnTo>
                <a:lnTo>
                  <a:pt x="1595887" y="500332"/>
                </a:lnTo>
                <a:lnTo>
                  <a:pt x="1595887" y="767751"/>
                </a:lnTo>
                <a:lnTo>
                  <a:pt x="2467155" y="767751"/>
                </a:lnTo>
                <a:lnTo>
                  <a:pt x="2467155" y="1224951"/>
                </a:lnTo>
                <a:lnTo>
                  <a:pt x="2268747" y="1224951"/>
                </a:lnTo>
                <a:lnTo>
                  <a:pt x="2268747" y="1000664"/>
                </a:lnTo>
                <a:lnTo>
                  <a:pt x="1940943" y="1000664"/>
                </a:lnTo>
                <a:lnTo>
                  <a:pt x="1940943" y="1526875"/>
                </a:lnTo>
                <a:lnTo>
                  <a:pt x="0" y="1518248"/>
                </a:lnTo>
                <a:lnTo>
                  <a:pt x="8627" y="1897812"/>
                </a:lnTo>
                <a:lnTo>
                  <a:pt x="2208362" y="1906438"/>
                </a:lnTo>
                <a:lnTo>
                  <a:pt x="2208362" y="1544128"/>
                </a:lnTo>
                <a:lnTo>
                  <a:pt x="2967487" y="1544128"/>
                </a:lnTo>
                <a:lnTo>
                  <a:pt x="2967487" y="0"/>
                </a:lnTo>
                <a:lnTo>
                  <a:pt x="2605177" y="0"/>
                </a:lnTo>
                <a:lnTo>
                  <a:pt x="2605177" y="258792"/>
                </a:lnTo>
                <a:lnTo>
                  <a:pt x="284671" y="258792"/>
                </a:lnTo>
                <a:cubicBezTo>
                  <a:pt x="284671" y="347931"/>
                  <a:pt x="284672" y="437071"/>
                  <a:pt x="284672" y="526210"/>
                </a:cubicBez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3451157" y="3082482"/>
            <a:ext cx="0" cy="18537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V="1">
            <a:off x="2937883" y="3068960"/>
            <a:ext cx="0" cy="18537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V="1">
            <a:off x="6138283" y="3068960"/>
            <a:ext cx="0" cy="346990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1678426" y="3068960"/>
            <a:ext cx="0" cy="346990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2748101" y="4159831"/>
            <a:ext cx="0" cy="23925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2284300" y="4142902"/>
            <a:ext cx="0" cy="23925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endCxn id="6" idx="11"/>
          </p:cNvCxnSpPr>
          <p:nvPr/>
        </p:nvCxnSpPr>
        <p:spPr bwMode="auto">
          <a:xfrm flipH="1" flipV="1">
            <a:off x="3179423" y="6057643"/>
            <a:ext cx="4050" cy="4778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H="1" flipV="1">
            <a:off x="5392599" y="6066269"/>
            <a:ext cx="4175" cy="4613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 flipV="1">
            <a:off x="4281055" y="4680533"/>
            <a:ext cx="6274" cy="10088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H="1" flipV="1">
            <a:off x="4777697" y="4938841"/>
            <a:ext cx="8421" cy="7562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V="1">
            <a:off x="3869172" y="4680533"/>
            <a:ext cx="0" cy="2583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5127812" y="4919439"/>
            <a:ext cx="0" cy="2583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5436096" y="4920186"/>
            <a:ext cx="0" cy="2583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5778884" y="3085115"/>
            <a:ext cx="0" cy="10747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Freeform 24"/>
          <p:cNvSpPr/>
          <p:nvPr/>
        </p:nvSpPr>
        <p:spPr bwMode="auto">
          <a:xfrm>
            <a:off x="2739476" y="4841317"/>
            <a:ext cx="1535502" cy="577970"/>
          </a:xfrm>
          <a:custGeom>
            <a:avLst/>
            <a:gdLst>
              <a:gd name="connsiteX0" fmla="*/ 0 w 1552755"/>
              <a:gd name="connsiteY0" fmla="*/ 0 h 793630"/>
              <a:gd name="connsiteX1" fmla="*/ 1173193 w 1552755"/>
              <a:gd name="connsiteY1" fmla="*/ 0 h 793630"/>
              <a:gd name="connsiteX2" fmla="*/ 1173193 w 1552755"/>
              <a:gd name="connsiteY2" fmla="*/ 345056 h 793630"/>
              <a:gd name="connsiteX3" fmla="*/ 1552755 w 1552755"/>
              <a:gd name="connsiteY3" fmla="*/ 345056 h 793630"/>
              <a:gd name="connsiteX4" fmla="*/ 1552755 w 1552755"/>
              <a:gd name="connsiteY4" fmla="*/ 793630 h 793630"/>
              <a:gd name="connsiteX5" fmla="*/ 34506 w 1552755"/>
              <a:gd name="connsiteY5" fmla="*/ 793630 h 793630"/>
              <a:gd name="connsiteX6" fmla="*/ 0 w 1552755"/>
              <a:gd name="connsiteY6" fmla="*/ 0 h 793630"/>
              <a:gd name="connsiteX0" fmla="*/ 0 w 1552755"/>
              <a:gd name="connsiteY0" fmla="*/ 0 h 793630"/>
              <a:gd name="connsiteX1" fmla="*/ 1173193 w 1552755"/>
              <a:gd name="connsiteY1" fmla="*/ 0 h 793630"/>
              <a:gd name="connsiteX2" fmla="*/ 1173193 w 1552755"/>
              <a:gd name="connsiteY2" fmla="*/ 345056 h 793630"/>
              <a:gd name="connsiteX3" fmla="*/ 1552755 w 1552755"/>
              <a:gd name="connsiteY3" fmla="*/ 345056 h 793630"/>
              <a:gd name="connsiteX4" fmla="*/ 1552755 w 1552755"/>
              <a:gd name="connsiteY4" fmla="*/ 646981 h 793630"/>
              <a:gd name="connsiteX5" fmla="*/ 34506 w 1552755"/>
              <a:gd name="connsiteY5" fmla="*/ 793630 h 793630"/>
              <a:gd name="connsiteX6" fmla="*/ 0 w 1552755"/>
              <a:gd name="connsiteY6" fmla="*/ 0 h 793630"/>
              <a:gd name="connsiteX0" fmla="*/ 0 w 1552755"/>
              <a:gd name="connsiteY0" fmla="*/ 0 h 698739"/>
              <a:gd name="connsiteX1" fmla="*/ 1173193 w 1552755"/>
              <a:gd name="connsiteY1" fmla="*/ 0 h 698739"/>
              <a:gd name="connsiteX2" fmla="*/ 1173193 w 1552755"/>
              <a:gd name="connsiteY2" fmla="*/ 345056 h 698739"/>
              <a:gd name="connsiteX3" fmla="*/ 1552755 w 1552755"/>
              <a:gd name="connsiteY3" fmla="*/ 345056 h 698739"/>
              <a:gd name="connsiteX4" fmla="*/ 1552755 w 1552755"/>
              <a:gd name="connsiteY4" fmla="*/ 646981 h 698739"/>
              <a:gd name="connsiteX5" fmla="*/ 43132 w 1552755"/>
              <a:gd name="connsiteY5" fmla="*/ 698739 h 698739"/>
              <a:gd name="connsiteX6" fmla="*/ 0 w 1552755"/>
              <a:gd name="connsiteY6" fmla="*/ 0 h 698739"/>
              <a:gd name="connsiteX0" fmla="*/ 0 w 1552755"/>
              <a:gd name="connsiteY0" fmla="*/ 0 h 664233"/>
              <a:gd name="connsiteX1" fmla="*/ 1173193 w 1552755"/>
              <a:gd name="connsiteY1" fmla="*/ 0 h 664233"/>
              <a:gd name="connsiteX2" fmla="*/ 1173193 w 1552755"/>
              <a:gd name="connsiteY2" fmla="*/ 345056 h 664233"/>
              <a:gd name="connsiteX3" fmla="*/ 1552755 w 1552755"/>
              <a:gd name="connsiteY3" fmla="*/ 345056 h 664233"/>
              <a:gd name="connsiteX4" fmla="*/ 1552755 w 1552755"/>
              <a:gd name="connsiteY4" fmla="*/ 646981 h 664233"/>
              <a:gd name="connsiteX5" fmla="*/ 17252 w 1552755"/>
              <a:gd name="connsiteY5" fmla="*/ 664233 h 664233"/>
              <a:gd name="connsiteX6" fmla="*/ 0 w 1552755"/>
              <a:gd name="connsiteY6" fmla="*/ 0 h 664233"/>
              <a:gd name="connsiteX0" fmla="*/ 8627 w 1561382"/>
              <a:gd name="connsiteY0" fmla="*/ 0 h 646981"/>
              <a:gd name="connsiteX1" fmla="*/ 1181820 w 1561382"/>
              <a:gd name="connsiteY1" fmla="*/ 0 h 646981"/>
              <a:gd name="connsiteX2" fmla="*/ 1181820 w 1561382"/>
              <a:gd name="connsiteY2" fmla="*/ 345056 h 646981"/>
              <a:gd name="connsiteX3" fmla="*/ 1561382 w 1561382"/>
              <a:gd name="connsiteY3" fmla="*/ 345056 h 646981"/>
              <a:gd name="connsiteX4" fmla="*/ 1561382 w 1561382"/>
              <a:gd name="connsiteY4" fmla="*/ 646981 h 646981"/>
              <a:gd name="connsiteX5" fmla="*/ 0 w 1561382"/>
              <a:gd name="connsiteY5" fmla="*/ 646980 h 646981"/>
              <a:gd name="connsiteX6" fmla="*/ 8627 w 1561382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25878 w 1552755"/>
              <a:gd name="connsiteY5" fmla="*/ 638353 h 646981"/>
              <a:gd name="connsiteX6" fmla="*/ 0 w 1552755"/>
              <a:gd name="connsiteY6" fmla="*/ 0 h 646981"/>
              <a:gd name="connsiteX0" fmla="*/ 1 w 1552756"/>
              <a:gd name="connsiteY0" fmla="*/ 0 h 646981"/>
              <a:gd name="connsiteX1" fmla="*/ 1173194 w 1552756"/>
              <a:gd name="connsiteY1" fmla="*/ 0 h 646981"/>
              <a:gd name="connsiteX2" fmla="*/ 1173194 w 1552756"/>
              <a:gd name="connsiteY2" fmla="*/ 345056 h 646981"/>
              <a:gd name="connsiteX3" fmla="*/ 1552756 w 1552756"/>
              <a:gd name="connsiteY3" fmla="*/ 345056 h 646981"/>
              <a:gd name="connsiteX4" fmla="*/ 1552756 w 1552756"/>
              <a:gd name="connsiteY4" fmla="*/ 646981 h 646981"/>
              <a:gd name="connsiteX5" fmla="*/ 0 w 1552756"/>
              <a:gd name="connsiteY5" fmla="*/ 621100 h 646981"/>
              <a:gd name="connsiteX6" fmla="*/ 1 w 1552756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8625 w 1552755"/>
              <a:gd name="connsiteY5" fmla="*/ 646980 h 646981"/>
              <a:gd name="connsiteX6" fmla="*/ 0 w 1552755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25878 w 1552755"/>
              <a:gd name="connsiteY5" fmla="*/ 577969 h 646981"/>
              <a:gd name="connsiteX6" fmla="*/ 0 w 1552755"/>
              <a:gd name="connsiteY6" fmla="*/ 0 h 646981"/>
              <a:gd name="connsiteX0" fmla="*/ 0 w 1552755"/>
              <a:gd name="connsiteY0" fmla="*/ 0 h 577970"/>
              <a:gd name="connsiteX1" fmla="*/ 1173193 w 1552755"/>
              <a:gd name="connsiteY1" fmla="*/ 0 h 577970"/>
              <a:gd name="connsiteX2" fmla="*/ 1173193 w 1552755"/>
              <a:gd name="connsiteY2" fmla="*/ 345056 h 577970"/>
              <a:gd name="connsiteX3" fmla="*/ 1552755 w 1552755"/>
              <a:gd name="connsiteY3" fmla="*/ 345056 h 577970"/>
              <a:gd name="connsiteX4" fmla="*/ 1552755 w 1552755"/>
              <a:gd name="connsiteY4" fmla="*/ 577970 h 577970"/>
              <a:gd name="connsiteX5" fmla="*/ 25878 w 1552755"/>
              <a:gd name="connsiteY5" fmla="*/ 577969 h 577970"/>
              <a:gd name="connsiteX6" fmla="*/ 0 w 1552755"/>
              <a:gd name="connsiteY6" fmla="*/ 0 h 577970"/>
              <a:gd name="connsiteX0" fmla="*/ 0 w 1552755"/>
              <a:gd name="connsiteY0" fmla="*/ 0 h 577970"/>
              <a:gd name="connsiteX1" fmla="*/ 1155940 w 1552755"/>
              <a:gd name="connsiteY1" fmla="*/ 77638 h 577970"/>
              <a:gd name="connsiteX2" fmla="*/ 1173193 w 1552755"/>
              <a:gd name="connsiteY2" fmla="*/ 345056 h 577970"/>
              <a:gd name="connsiteX3" fmla="*/ 1552755 w 1552755"/>
              <a:gd name="connsiteY3" fmla="*/ 345056 h 577970"/>
              <a:gd name="connsiteX4" fmla="*/ 1552755 w 1552755"/>
              <a:gd name="connsiteY4" fmla="*/ 577970 h 577970"/>
              <a:gd name="connsiteX5" fmla="*/ 25878 w 1552755"/>
              <a:gd name="connsiteY5" fmla="*/ 577969 h 577970"/>
              <a:gd name="connsiteX6" fmla="*/ 0 w 1552755"/>
              <a:gd name="connsiteY6" fmla="*/ 0 h 577970"/>
              <a:gd name="connsiteX0" fmla="*/ 0 w 1552755"/>
              <a:gd name="connsiteY0" fmla="*/ 0 h 500332"/>
              <a:gd name="connsiteX1" fmla="*/ 1155940 w 1552755"/>
              <a:gd name="connsiteY1" fmla="*/ 0 h 500332"/>
              <a:gd name="connsiteX2" fmla="*/ 1173193 w 1552755"/>
              <a:gd name="connsiteY2" fmla="*/ 267418 h 500332"/>
              <a:gd name="connsiteX3" fmla="*/ 1552755 w 1552755"/>
              <a:gd name="connsiteY3" fmla="*/ 267418 h 500332"/>
              <a:gd name="connsiteX4" fmla="*/ 1552755 w 1552755"/>
              <a:gd name="connsiteY4" fmla="*/ 500332 h 500332"/>
              <a:gd name="connsiteX5" fmla="*/ 25878 w 1552755"/>
              <a:gd name="connsiteY5" fmla="*/ 500331 h 500332"/>
              <a:gd name="connsiteX6" fmla="*/ 0 w 1552755"/>
              <a:gd name="connsiteY6" fmla="*/ 0 h 500332"/>
              <a:gd name="connsiteX0" fmla="*/ 17254 w 1526877"/>
              <a:gd name="connsiteY0" fmla="*/ 0 h 500332"/>
              <a:gd name="connsiteX1" fmla="*/ 1130062 w 1526877"/>
              <a:gd name="connsiteY1" fmla="*/ 0 h 500332"/>
              <a:gd name="connsiteX2" fmla="*/ 1147315 w 1526877"/>
              <a:gd name="connsiteY2" fmla="*/ 267418 h 500332"/>
              <a:gd name="connsiteX3" fmla="*/ 1526877 w 1526877"/>
              <a:gd name="connsiteY3" fmla="*/ 267418 h 500332"/>
              <a:gd name="connsiteX4" fmla="*/ 1526877 w 1526877"/>
              <a:gd name="connsiteY4" fmla="*/ 500332 h 500332"/>
              <a:gd name="connsiteX5" fmla="*/ 0 w 1526877"/>
              <a:gd name="connsiteY5" fmla="*/ 500331 h 500332"/>
              <a:gd name="connsiteX6" fmla="*/ 17254 w 1526877"/>
              <a:gd name="connsiteY6" fmla="*/ 0 h 500332"/>
              <a:gd name="connsiteX0" fmla="*/ 0 w 1552755"/>
              <a:gd name="connsiteY0" fmla="*/ 0 h 500332"/>
              <a:gd name="connsiteX1" fmla="*/ 1155940 w 1552755"/>
              <a:gd name="connsiteY1" fmla="*/ 0 h 500332"/>
              <a:gd name="connsiteX2" fmla="*/ 1173193 w 1552755"/>
              <a:gd name="connsiteY2" fmla="*/ 267418 h 500332"/>
              <a:gd name="connsiteX3" fmla="*/ 1552755 w 1552755"/>
              <a:gd name="connsiteY3" fmla="*/ 267418 h 500332"/>
              <a:gd name="connsiteX4" fmla="*/ 1552755 w 1552755"/>
              <a:gd name="connsiteY4" fmla="*/ 500332 h 500332"/>
              <a:gd name="connsiteX5" fmla="*/ 25878 w 1552755"/>
              <a:gd name="connsiteY5" fmla="*/ 500331 h 500332"/>
              <a:gd name="connsiteX6" fmla="*/ 0 w 1552755"/>
              <a:gd name="connsiteY6" fmla="*/ 0 h 500332"/>
              <a:gd name="connsiteX0" fmla="*/ 1 w 1526877"/>
              <a:gd name="connsiteY0" fmla="*/ 17253 h 500332"/>
              <a:gd name="connsiteX1" fmla="*/ 1130062 w 1526877"/>
              <a:gd name="connsiteY1" fmla="*/ 0 h 500332"/>
              <a:gd name="connsiteX2" fmla="*/ 1147315 w 1526877"/>
              <a:gd name="connsiteY2" fmla="*/ 267418 h 500332"/>
              <a:gd name="connsiteX3" fmla="*/ 1526877 w 1526877"/>
              <a:gd name="connsiteY3" fmla="*/ 267418 h 500332"/>
              <a:gd name="connsiteX4" fmla="*/ 1526877 w 1526877"/>
              <a:gd name="connsiteY4" fmla="*/ 500332 h 500332"/>
              <a:gd name="connsiteX5" fmla="*/ 0 w 1526877"/>
              <a:gd name="connsiteY5" fmla="*/ 500331 h 500332"/>
              <a:gd name="connsiteX6" fmla="*/ 1 w 1526877"/>
              <a:gd name="connsiteY6" fmla="*/ 17253 h 500332"/>
              <a:gd name="connsiteX0" fmla="*/ 1 w 1526877"/>
              <a:gd name="connsiteY0" fmla="*/ 0 h 483079"/>
              <a:gd name="connsiteX1" fmla="*/ 1121436 w 1526877"/>
              <a:gd name="connsiteY1" fmla="*/ 17253 h 483079"/>
              <a:gd name="connsiteX2" fmla="*/ 1147315 w 1526877"/>
              <a:gd name="connsiteY2" fmla="*/ 250165 h 483079"/>
              <a:gd name="connsiteX3" fmla="*/ 1526877 w 1526877"/>
              <a:gd name="connsiteY3" fmla="*/ 250165 h 483079"/>
              <a:gd name="connsiteX4" fmla="*/ 1526877 w 1526877"/>
              <a:gd name="connsiteY4" fmla="*/ 483079 h 483079"/>
              <a:gd name="connsiteX5" fmla="*/ 0 w 1526877"/>
              <a:gd name="connsiteY5" fmla="*/ 483078 h 483079"/>
              <a:gd name="connsiteX6" fmla="*/ 1 w 1526877"/>
              <a:gd name="connsiteY6" fmla="*/ 0 h 483079"/>
              <a:gd name="connsiteX0" fmla="*/ 1 w 1526877"/>
              <a:gd name="connsiteY0" fmla="*/ 0 h 483079"/>
              <a:gd name="connsiteX1" fmla="*/ 1121436 w 1526877"/>
              <a:gd name="connsiteY1" fmla="*/ 17253 h 483079"/>
              <a:gd name="connsiteX2" fmla="*/ 1121436 w 1526877"/>
              <a:gd name="connsiteY2" fmla="*/ 250165 h 483079"/>
              <a:gd name="connsiteX3" fmla="*/ 1526877 w 1526877"/>
              <a:gd name="connsiteY3" fmla="*/ 250165 h 483079"/>
              <a:gd name="connsiteX4" fmla="*/ 1526877 w 1526877"/>
              <a:gd name="connsiteY4" fmla="*/ 483079 h 483079"/>
              <a:gd name="connsiteX5" fmla="*/ 0 w 1526877"/>
              <a:gd name="connsiteY5" fmla="*/ 483078 h 483079"/>
              <a:gd name="connsiteX6" fmla="*/ 1 w 1526877"/>
              <a:gd name="connsiteY6" fmla="*/ 0 h 483079"/>
              <a:gd name="connsiteX0" fmla="*/ 1 w 1526877"/>
              <a:gd name="connsiteY0" fmla="*/ 86264 h 569343"/>
              <a:gd name="connsiteX1" fmla="*/ 1121436 w 1526877"/>
              <a:gd name="connsiteY1" fmla="*/ 0 h 569343"/>
              <a:gd name="connsiteX2" fmla="*/ 1121436 w 1526877"/>
              <a:gd name="connsiteY2" fmla="*/ 336429 h 569343"/>
              <a:gd name="connsiteX3" fmla="*/ 1526877 w 1526877"/>
              <a:gd name="connsiteY3" fmla="*/ 336429 h 569343"/>
              <a:gd name="connsiteX4" fmla="*/ 1526877 w 1526877"/>
              <a:gd name="connsiteY4" fmla="*/ 569343 h 569343"/>
              <a:gd name="connsiteX5" fmla="*/ 0 w 1526877"/>
              <a:gd name="connsiteY5" fmla="*/ 569342 h 569343"/>
              <a:gd name="connsiteX6" fmla="*/ 1 w 1526877"/>
              <a:gd name="connsiteY6" fmla="*/ 86264 h 569343"/>
              <a:gd name="connsiteX0" fmla="*/ 1 w 1526877"/>
              <a:gd name="connsiteY0" fmla="*/ 25879 h 569343"/>
              <a:gd name="connsiteX1" fmla="*/ 1121436 w 1526877"/>
              <a:gd name="connsiteY1" fmla="*/ 0 h 569343"/>
              <a:gd name="connsiteX2" fmla="*/ 1121436 w 1526877"/>
              <a:gd name="connsiteY2" fmla="*/ 336429 h 569343"/>
              <a:gd name="connsiteX3" fmla="*/ 1526877 w 1526877"/>
              <a:gd name="connsiteY3" fmla="*/ 336429 h 569343"/>
              <a:gd name="connsiteX4" fmla="*/ 1526877 w 1526877"/>
              <a:gd name="connsiteY4" fmla="*/ 569343 h 569343"/>
              <a:gd name="connsiteX5" fmla="*/ 0 w 1526877"/>
              <a:gd name="connsiteY5" fmla="*/ 569342 h 569343"/>
              <a:gd name="connsiteX6" fmla="*/ 1 w 1526877"/>
              <a:gd name="connsiteY6" fmla="*/ 25879 h 569343"/>
              <a:gd name="connsiteX0" fmla="*/ 0 w 1535502"/>
              <a:gd name="connsiteY0" fmla="*/ 0 h 577970"/>
              <a:gd name="connsiteX1" fmla="*/ 1130061 w 1535502"/>
              <a:gd name="connsiteY1" fmla="*/ 8627 h 577970"/>
              <a:gd name="connsiteX2" fmla="*/ 1130061 w 1535502"/>
              <a:gd name="connsiteY2" fmla="*/ 345056 h 577970"/>
              <a:gd name="connsiteX3" fmla="*/ 1535502 w 1535502"/>
              <a:gd name="connsiteY3" fmla="*/ 345056 h 577970"/>
              <a:gd name="connsiteX4" fmla="*/ 1535502 w 1535502"/>
              <a:gd name="connsiteY4" fmla="*/ 577970 h 577970"/>
              <a:gd name="connsiteX5" fmla="*/ 8625 w 1535502"/>
              <a:gd name="connsiteY5" fmla="*/ 577969 h 577970"/>
              <a:gd name="connsiteX6" fmla="*/ 0 w 1535502"/>
              <a:gd name="connsiteY6" fmla="*/ 0 h 577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5502" h="577970">
                <a:moveTo>
                  <a:pt x="0" y="0"/>
                </a:moveTo>
                <a:lnTo>
                  <a:pt x="1130061" y="8627"/>
                </a:lnTo>
                <a:lnTo>
                  <a:pt x="1130061" y="345056"/>
                </a:lnTo>
                <a:lnTo>
                  <a:pt x="1535502" y="345056"/>
                </a:lnTo>
                <a:lnTo>
                  <a:pt x="1535502" y="577970"/>
                </a:lnTo>
                <a:lnTo>
                  <a:pt x="8625" y="577969"/>
                </a:lnTo>
                <a:cubicBezTo>
                  <a:pt x="8625" y="370936"/>
                  <a:pt x="0" y="20703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 flipV="1">
            <a:off x="3186596" y="5408886"/>
            <a:ext cx="0" cy="2623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flipV="1">
            <a:off x="4283968" y="5425964"/>
            <a:ext cx="0" cy="2623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Oval 66"/>
          <p:cNvSpPr/>
          <p:nvPr/>
        </p:nvSpPr>
        <p:spPr bwMode="auto">
          <a:xfrm>
            <a:off x="2915816" y="5832308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2483768" y="5040220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3131840" y="3824468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2950234" y="3440108"/>
            <a:ext cx="3942272" cy="2881222"/>
          </a:xfrm>
          <a:custGeom>
            <a:avLst/>
            <a:gdLst>
              <a:gd name="connsiteX0" fmla="*/ 0 w 3942272"/>
              <a:gd name="connsiteY0" fmla="*/ 2441275 h 2881222"/>
              <a:gd name="connsiteX1" fmla="*/ 327804 w 3942272"/>
              <a:gd name="connsiteY1" fmla="*/ 2881222 h 2881222"/>
              <a:gd name="connsiteX2" fmla="*/ 2656936 w 3942272"/>
              <a:gd name="connsiteY2" fmla="*/ 2872596 h 2881222"/>
              <a:gd name="connsiteX3" fmla="*/ 3942272 w 3942272"/>
              <a:gd name="connsiteY3" fmla="*/ 1440611 h 2881222"/>
              <a:gd name="connsiteX4" fmla="*/ 2993366 w 3942272"/>
              <a:gd name="connsiteY4" fmla="*/ 0 h 2881222"/>
              <a:gd name="connsiteX5" fmla="*/ 1561381 w 3942272"/>
              <a:gd name="connsiteY5" fmla="*/ 276045 h 2881222"/>
              <a:gd name="connsiteX6" fmla="*/ 215660 w 3942272"/>
              <a:gd name="connsiteY6" fmla="*/ 431320 h 2881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2272" h="2881222">
                <a:moveTo>
                  <a:pt x="0" y="2441275"/>
                </a:moveTo>
                <a:lnTo>
                  <a:pt x="327804" y="2881222"/>
                </a:lnTo>
                <a:lnTo>
                  <a:pt x="2656936" y="2872596"/>
                </a:lnTo>
                <a:lnTo>
                  <a:pt x="3942272" y="1440611"/>
                </a:lnTo>
                <a:lnTo>
                  <a:pt x="2993366" y="0"/>
                </a:lnTo>
                <a:lnTo>
                  <a:pt x="1561381" y="276045"/>
                </a:lnTo>
                <a:lnTo>
                  <a:pt x="215660" y="43132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 bwMode="auto">
          <a:xfrm>
            <a:off x="3165894" y="3854176"/>
            <a:ext cx="1362974" cy="1457864"/>
          </a:xfrm>
          <a:custGeom>
            <a:avLst/>
            <a:gdLst>
              <a:gd name="connsiteX0" fmla="*/ 0 w 1362974"/>
              <a:gd name="connsiteY0" fmla="*/ 0 h 1457864"/>
              <a:gd name="connsiteX1" fmla="*/ 94891 w 1362974"/>
              <a:gd name="connsiteY1" fmla="*/ 767751 h 1457864"/>
              <a:gd name="connsiteX2" fmla="*/ 336431 w 1362974"/>
              <a:gd name="connsiteY2" fmla="*/ 923026 h 1457864"/>
              <a:gd name="connsiteX3" fmla="*/ 923027 w 1362974"/>
              <a:gd name="connsiteY3" fmla="*/ 966158 h 1457864"/>
              <a:gd name="connsiteX4" fmla="*/ 1362974 w 1362974"/>
              <a:gd name="connsiteY4" fmla="*/ 1457864 h 1457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2974" h="1457864">
                <a:moveTo>
                  <a:pt x="0" y="0"/>
                </a:moveTo>
                <a:lnTo>
                  <a:pt x="94891" y="767751"/>
                </a:lnTo>
                <a:lnTo>
                  <a:pt x="336431" y="923026"/>
                </a:lnTo>
                <a:lnTo>
                  <a:pt x="923027" y="966158"/>
                </a:lnTo>
                <a:lnTo>
                  <a:pt x="1362974" y="1457864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 bwMode="auto">
          <a:xfrm>
            <a:off x="2958860" y="5329293"/>
            <a:ext cx="1578634" cy="517585"/>
          </a:xfrm>
          <a:custGeom>
            <a:avLst/>
            <a:gdLst>
              <a:gd name="connsiteX0" fmla="*/ 1578634 w 1578634"/>
              <a:gd name="connsiteY0" fmla="*/ 0 h 517585"/>
              <a:gd name="connsiteX1" fmla="*/ 1380227 w 1578634"/>
              <a:gd name="connsiteY1" fmla="*/ 155275 h 517585"/>
              <a:gd name="connsiteX2" fmla="*/ 802257 w 1578634"/>
              <a:gd name="connsiteY2" fmla="*/ 232913 h 517585"/>
              <a:gd name="connsiteX3" fmla="*/ 77638 w 1578634"/>
              <a:gd name="connsiteY3" fmla="*/ 241539 h 517585"/>
              <a:gd name="connsiteX4" fmla="*/ 0 w 1578634"/>
              <a:gd name="connsiteY4" fmla="*/ 517585 h 51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8634" h="517585">
                <a:moveTo>
                  <a:pt x="1578634" y="0"/>
                </a:moveTo>
                <a:lnTo>
                  <a:pt x="1380227" y="155275"/>
                </a:lnTo>
                <a:lnTo>
                  <a:pt x="802257" y="232913"/>
                </a:lnTo>
                <a:lnTo>
                  <a:pt x="77638" y="241539"/>
                </a:lnTo>
                <a:lnTo>
                  <a:pt x="0" y="517585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 bwMode="auto">
          <a:xfrm>
            <a:off x="1449238" y="3172689"/>
            <a:ext cx="1716656" cy="2708694"/>
          </a:xfrm>
          <a:custGeom>
            <a:avLst/>
            <a:gdLst>
              <a:gd name="connsiteX0" fmla="*/ 1500996 w 1716656"/>
              <a:gd name="connsiteY0" fmla="*/ 2708694 h 2708694"/>
              <a:gd name="connsiteX1" fmla="*/ 1190445 w 1716656"/>
              <a:gd name="connsiteY1" fmla="*/ 2406770 h 2708694"/>
              <a:gd name="connsiteX2" fmla="*/ 1078302 w 1716656"/>
              <a:gd name="connsiteY2" fmla="*/ 1906438 h 2708694"/>
              <a:gd name="connsiteX3" fmla="*/ 1181819 w 1716656"/>
              <a:gd name="connsiteY3" fmla="*/ 1388853 h 2708694"/>
              <a:gd name="connsiteX4" fmla="*/ 1604513 w 1716656"/>
              <a:gd name="connsiteY4" fmla="*/ 1104181 h 2708694"/>
              <a:gd name="connsiteX5" fmla="*/ 1716656 w 1716656"/>
              <a:gd name="connsiteY5" fmla="*/ 707366 h 2708694"/>
              <a:gd name="connsiteX6" fmla="*/ 1561381 w 1716656"/>
              <a:gd name="connsiteY6" fmla="*/ 0 h 2708694"/>
              <a:gd name="connsiteX7" fmla="*/ 0 w 1716656"/>
              <a:gd name="connsiteY7" fmla="*/ 146649 h 2708694"/>
              <a:gd name="connsiteX8" fmla="*/ 94890 w 1716656"/>
              <a:gd name="connsiteY8" fmla="*/ 1345721 h 2708694"/>
              <a:gd name="connsiteX9" fmla="*/ 1095554 w 1716656"/>
              <a:gd name="connsiteY9" fmla="*/ 1932317 h 270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16656" h="2708694">
                <a:moveTo>
                  <a:pt x="1500996" y="2708694"/>
                </a:moveTo>
                <a:lnTo>
                  <a:pt x="1190445" y="2406770"/>
                </a:lnTo>
                <a:lnTo>
                  <a:pt x="1078302" y="1906438"/>
                </a:lnTo>
                <a:lnTo>
                  <a:pt x="1181819" y="1388853"/>
                </a:lnTo>
                <a:lnTo>
                  <a:pt x="1604513" y="1104181"/>
                </a:lnTo>
                <a:lnTo>
                  <a:pt x="1716656" y="707366"/>
                </a:lnTo>
                <a:lnTo>
                  <a:pt x="1561381" y="0"/>
                </a:lnTo>
                <a:lnTo>
                  <a:pt x="0" y="146649"/>
                </a:lnTo>
                <a:lnTo>
                  <a:pt x="94890" y="1345721"/>
                </a:lnTo>
                <a:lnTo>
                  <a:pt x="1095554" y="1932317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8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107" grpId="0" animBg="1"/>
      <p:bldP spid="85" grpId="0" animBg="1"/>
      <p:bldP spid="3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31"/>
          <p:cNvSpPr/>
          <p:nvPr/>
        </p:nvSpPr>
        <p:spPr bwMode="auto">
          <a:xfrm>
            <a:off x="3167714" y="4665059"/>
            <a:ext cx="2467154" cy="1017917"/>
          </a:xfrm>
          <a:custGeom>
            <a:avLst/>
            <a:gdLst>
              <a:gd name="connsiteX0" fmla="*/ 0 w 2467154"/>
              <a:gd name="connsiteY0" fmla="*/ 1000664 h 1000664"/>
              <a:gd name="connsiteX1" fmla="*/ 1940943 w 2467154"/>
              <a:gd name="connsiteY1" fmla="*/ 1000664 h 1000664"/>
              <a:gd name="connsiteX2" fmla="*/ 1940943 w 2467154"/>
              <a:gd name="connsiteY2" fmla="*/ 491706 h 1000664"/>
              <a:gd name="connsiteX3" fmla="*/ 2277373 w 2467154"/>
              <a:gd name="connsiteY3" fmla="*/ 491706 h 1000664"/>
              <a:gd name="connsiteX4" fmla="*/ 2277373 w 2467154"/>
              <a:gd name="connsiteY4" fmla="*/ 715993 h 1000664"/>
              <a:gd name="connsiteX5" fmla="*/ 2467154 w 2467154"/>
              <a:gd name="connsiteY5" fmla="*/ 715993 h 1000664"/>
              <a:gd name="connsiteX6" fmla="*/ 2467154 w 2467154"/>
              <a:gd name="connsiteY6" fmla="*/ 250166 h 1000664"/>
              <a:gd name="connsiteX7" fmla="*/ 1604513 w 2467154"/>
              <a:gd name="connsiteY7" fmla="*/ 250166 h 1000664"/>
              <a:gd name="connsiteX8" fmla="*/ 1604513 w 2467154"/>
              <a:gd name="connsiteY8" fmla="*/ 0 h 1000664"/>
              <a:gd name="connsiteX9" fmla="*/ 284671 w 2467154"/>
              <a:gd name="connsiteY9" fmla="*/ 0 h 1000664"/>
              <a:gd name="connsiteX10" fmla="*/ 284671 w 2467154"/>
              <a:gd name="connsiteY10" fmla="*/ 172528 h 1000664"/>
              <a:gd name="connsiteX11" fmla="*/ 707366 w 2467154"/>
              <a:gd name="connsiteY11" fmla="*/ 172528 h 1000664"/>
              <a:gd name="connsiteX12" fmla="*/ 707366 w 2467154"/>
              <a:gd name="connsiteY12" fmla="*/ 508959 h 1000664"/>
              <a:gd name="connsiteX13" fmla="*/ 1095554 w 2467154"/>
              <a:gd name="connsiteY13" fmla="*/ 508959 h 1000664"/>
              <a:gd name="connsiteX14" fmla="*/ 1095554 w 2467154"/>
              <a:gd name="connsiteY14" fmla="*/ 741872 h 1000664"/>
              <a:gd name="connsiteX15" fmla="*/ 8626 w 2467154"/>
              <a:gd name="connsiteY15" fmla="*/ 741872 h 1000664"/>
              <a:gd name="connsiteX0" fmla="*/ 0 w 2467154"/>
              <a:gd name="connsiteY0" fmla="*/ 1000664 h 1017917"/>
              <a:gd name="connsiteX1" fmla="*/ 1958196 w 2467154"/>
              <a:gd name="connsiteY1" fmla="*/ 1017917 h 1017917"/>
              <a:gd name="connsiteX2" fmla="*/ 1940943 w 2467154"/>
              <a:gd name="connsiteY2" fmla="*/ 491706 h 1017917"/>
              <a:gd name="connsiteX3" fmla="*/ 2277373 w 2467154"/>
              <a:gd name="connsiteY3" fmla="*/ 491706 h 1017917"/>
              <a:gd name="connsiteX4" fmla="*/ 2277373 w 2467154"/>
              <a:gd name="connsiteY4" fmla="*/ 715993 h 1017917"/>
              <a:gd name="connsiteX5" fmla="*/ 2467154 w 2467154"/>
              <a:gd name="connsiteY5" fmla="*/ 715993 h 1017917"/>
              <a:gd name="connsiteX6" fmla="*/ 2467154 w 2467154"/>
              <a:gd name="connsiteY6" fmla="*/ 250166 h 1017917"/>
              <a:gd name="connsiteX7" fmla="*/ 1604513 w 2467154"/>
              <a:gd name="connsiteY7" fmla="*/ 250166 h 1017917"/>
              <a:gd name="connsiteX8" fmla="*/ 1604513 w 2467154"/>
              <a:gd name="connsiteY8" fmla="*/ 0 h 1017917"/>
              <a:gd name="connsiteX9" fmla="*/ 284671 w 2467154"/>
              <a:gd name="connsiteY9" fmla="*/ 0 h 1017917"/>
              <a:gd name="connsiteX10" fmla="*/ 284671 w 2467154"/>
              <a:gd name="connsiteY10" fmla="*/ 172528 h 1017917"/>
              <a:gd name="connsiteX11" fmla="*/ 707366 w 2467154"/>
              <a:gd name="connsiteY11" fmla="*/ 172528 h 1017917"/>
              <a:gd name="connsiteX12" fmla="*/ 707366 w 2467154"/>
              <a:gd name="connsiteY12" fmla="*/ 508959 h 1017917"/>
              <a:gd name="connsiteX13" fmla="*/ 1095554 w 2467154"/>
              <a:gd name="connsiteY13" fmla="*/ 508959 h 1017917"/>
              <a:gd name="connsiteX14" fmla="*/ 1095554 w 2467154"/>
              <a:gd name="connsiteY14" fmla="*/ 741872 h 1017917"/>
              <a:gd name="connsiteX15" fmla="*/ 8626 w 2467154"/>
              <a:gd name="connsiteY15" fmla="*/ 741872 h 1017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7154" h="1017917">
                <a:moveTo>
                  <a:pt x="0" y="1000664"/>
                </a:moveTo>
                <a:lnTo>
                  <a:pt x="1958196" y="1017917"/>
                </a:lnTo>
                <a:lnTo>
                  <a:pt x="1940943" y="491706"/>
                </a:lnTo>
                <a:lnTo>
                  <a:pt x="2277373" y="491706"/>
                </a:lnTo>
                <a:lnTo>
                  <a:pt x="2277373" y="715993"/>
                </a:lnTo>
                <a:lnTo>
                  <a:pt x="2467154" y="715993"/>
                </a:lnTo>
                <a:lnTo>
                  <a:pt x="2467154" y="250166"/>
                </a:lnTo>
                <a:lnTo>
                  <a:pt x="1604513" y="250166"/>
                </a:lnTo>
                <a:lnTo>
                  <a:pt x="1604513" y="0"/>
                </a:lnTo>
                <a:lnTo>
                  <a:pt x="284671" y="0"/>
                </a:lnTo>
                <a:lnTo>
                  <a:pt x="284671" y="172528"/>
                </a:lnTo>
                <a:lnTo>
                  <a:pt x="707366" y="172528"/>
                </a:lnTo>
                <a:lnTo>
                  <a:pt x="707366" y="508959"/>
                </a:lnTo>
                <a:lnTo>
                  <a:pt x="1095554" y="508959"/>
                </a:lnTo>
                <a:lnTo>
                  <a:pt x="1095554" y="741872"/>
                </a:lnTo>
                <a:lnTo>
                  <a:pt x="8626" y="741872"/>
                </a:lnTo>
              </a:path>
            </a:pathLst>
          </a:cu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 bwMode="auto">
          <a:xfrm>
            <a:off x="2759224" y="5425964"/>
            <a:ext cx="423923" cy="110949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2950233" y="3076584"/>
            <a:ext cx="492297" cy="1764733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284300" y="4159831"/>
            <a:ext cx="457200" cy="236777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Our improvement: using a </a:t>
            </a:r>
            <a:r>
              <a:rPr lang="en-US" sz="3400" dirty="0" smtClean="0">
                <a:solidFill>
                  <a:srgbClr val="FF0000"/>
                </a:solidFill>
              </a:rPr>
              <a:t>corridor structure </a:t>
            </a:r>
            <a:r>
              <a:rPr lang="en-US" sz="3400" dirty="0" smtClean="0"/>
              <a:t>(cont.)</a:t>
            </a:r>
            <a:endParaRPr lang="en-US" sz="3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47248" cy="1605920"/>
          </a:xfrm>
        </p:spPr>
        <p:txBody>
          <a:bodyPr/>
          <a:lstStyle/>
          <a:p>
            <a:r>
              <a:rPr lang="en-US" dirty="0" smtClean="0"/>
              <a:t>Each corridor is a </a:t>
            </a:r>
            <a:r>
              <a:rPr lang="en-US" dirty="0" smtClean="0">
                <a:solidFill>
                  <a:srgbClr val="FF0000"/>
                </a:solidFill>
              </a:rPr>
              <a:t>simple rectilinear polygon</a:t>
            </a:r>
          </a:p>
          <a:p>
            <a:r>
              <a:rPr lang="en-US" dirty="0" smtClean="0"/>
              <a:t>Each corridor has two </a:t>
            </a:r>
            <a:r>
              <a:rPr lang="en-US" dirty="0" smtClean="0">
                <a:solidFill>
                  <a:srgbClr val="FF0000"/>
                </a:solidFill>
              </a:rPr>
              <a:t>doors</a:t>
            </a:r>
            <a:r>
              <a:rPr lang="en-US" dirty="0" smtClean="0"/>
              <a:t> connecting with its neighboring junction cells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331640" y="3082482"/>
            <a:ext cx="5760640" cy="345638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1678426" y="3348947"/>
            <a:ext cx="1259457" cy="810884"/>
          </a:xfrm>
          <a:custGeom>
            <a:avLst/>
            <a:gdLst>
              <a:gd name="connsiteX0" fmla="*/ 0 w 1250831"/>
              <a:gd name="connsiteY0" fmla="*/ 241540 h 810884"/>
              <a:gd name="connsiteX1" fmla="*/ 0 w 1250831"/>
              <a:gd name="connsiteY1" fmla="*/ 552091 h 810884"/>
              <a:gd name="connsiteX2" fmla="*/ 586597 w 1250831"/>
              <a:gd name="connsiteY2" fmla="*/ 552091 h 810884"/>
              <a:gd name="connsiteX3" fmla="*/ 586597 w 1250831"/>
              <a:gd name="connsiteY3" fmla="*/ 810884 h 810884"/>
              <a:gd name="connsiteX4" fmla="*/ 1250831 w 1250831"/>
              <a:gd name="connsiteY4" fmla="*/ 810884 h 810884"/>
              <a:gd name="connsiteX5" fmla="*/ 1250831 w 1250831"/>
              <a:gd name="connsiteY5" fmla="*/ 0 h 810884"/>
              <a:gd name="connsiteX6" fmla="*/ 1130061 w 1250831"/>
              <a:gd name="connsiteY6" fmla="*/ 0 h 810884"/>
              <a:gd name="connsiteX7" fmla="*/ 1130061 w 1250831"/>
              <a:gd name="connsiteY7" fmla="*/ 362310 h 810884"/>
              <a:gd name="connsiteX8" fmla="*/ 828136 w 1250831"/>
              <a:gd name="connsiteY8" fmla="*/ 362310 h 810884"/>
              <a:gd name="connsiteX9" fmla="*/ 828136 w 1250831"/>
              <a:gd name="connsiteY9" fmla="*/ 146650 h 810884"/>
              <a:gd name="connsiteX10" fmla="*/ 232914 w 1250831"/>
              <a:gd name="connsiteY10" fmla="*/ 146650 h 810884"/>
              <a:gd name="connsiteX11" fmla="*/ 232914 w 1250831"/>
              <a:gd name="connsiteY11" fmla="*/ 414068 h 810884"/>
              <a:gd name="connsiteX12" fmla="*/ 8627 w 1250831"/>
              <a:gd name="connsiteY12" fmla="*/ 414068 h 810884"/>
              <a:gd name="connsiteX0" fmla="*/ 0 w 1259457"/>
              <a:gd name="connsiteY0" fmla="*/ 396815 h 810884"/>
              <a:gd name="connsiteX1" fmla="*/ 8626 w 1259457"/>
              <a:gd name="connsiteY1" fmla="*/ 552091 h 810884"/>
              <a:gd name="connsiteX2" fmla="*/ 595223 w 1259457"/>
              <a:gd name="connsiteY2" fmla="*/ 552091 h 810884"/>
              <a:gd name="connsiteX3" fmla="*/ 595223 w 1259457"/>
              <a:gd name="connsiteY3" fmla="*/ 810884 h 810884"/>
              <a:gd name="connsiteX4" fmla="*/ 1259457 w 1259457"/>
              <a:gd name="connsiteY4" fmla="*/ 810884 h 810884"/>
              <a:gd name="connsiteX5" fmla="*/ 1259457 w 1259457"/>
              <a:gd name="connsiteY5" fmla="*/ 0 h 810884"/>
              <a:gd name="connsiteX6" fmla="*/ 1138687 w 1259457"/>
              <a:gd name="connsiteY6" fmla="*/ 0 h 810884"/>
              <a:gd name="connsiteX7" fmla="*/ 1138687 w 1259457"/>
              <a:gd name="connsiteY7" fmla="*/ 362310 h 810884"/>
              <a:gd name="connsiteX8" fmla="*/ 836762 w 1259457"/>
              <a:gd name="connsiteY8" fmla="*/ 362310 h 810884"/>
              <a:gd name="connsiteX9" fmla="*/ 836762 w 1259457"/>
              <a:gd name="connsiteY9" fmla="*/ 146650 h 810884"/>
              <a:gd name="connsiteX10" fmla="*/ 241540 w 1259457"/>
              <a:gd name="connsiteY10" fmla="*/ 146650 h 810884"/>
              <a:gd name="connsiteX11" fmla="*/ 241540 w 1259457"/>
              <a:gd name="connsiteY11" fmla="*/ 414068 h 810884"/>
              <a:gd name="connsiteX12" fmla="*/ 17253 w 1259457"/>
              <a:gd name="connsiteY12" fmla="*/ 414068 h 810884"/>
              <a:gd name="connsiteX0" fmla="*/ 0 w 1259457"/>
              <a:gd name="connsiteY0" fmla="*/ 396815 h 810884"/>
              <a:gd name="connsiteX1" fmla="*/ 8626 w 1259457"/>
              <a:gd name="connsiteY1" fmla="*/ 552091 h 810884"/>
              <a:gd name="connsiteX2" fmla="*/ 595223 w 1259457"/>
              <a:gd name="connsiteY2" fmla="*/ 552091 h 810884"/>
              <a:gd name="connsiteX3" fmla="*/ 595223 w 1259457"/>
              <a:gd name="connsiteY3" fmla="*/ 810884 h 810884"/>
              <a:gd name="connsiteX4" fmla="*/ 1259457 w 1259457"/>
              <a:gd name="connsiteY4" fmla="*/ 810884 h 810884"/>
              <a:gd name="connsiteX5" fmla="*/ 1259457 w 1259457"/>
              <a:gd name="connsiteY5" fmla="*/ 0 h 810884"/>
              <a:gd name="connsiteX6" fmla="*/ 1138687 w 1259457"/>
              <a:gd name="connsiteY6" fmla="*/ 0 h 810884"/>
              <a:gd name="connsiteX7" fmla="*/ 1138687 w 1259457"/>
              <a:gd name="connsiteY7" fmla="*/ 362310 h 810884"/>
              <a:gd name="connsiteX8" fmla="*/ 836762 w 1259457"/>
              <a:gd name="connsiteY8" fmla="*/ 362310 h 810884"/>
              <a:gd name="connsiteX9" fmla="*/ 836762 w 1259457"/>
              <a:gd name="connsiteY9" fmla="*/ 146650 h 810884"/>
              <a:gd name="connsiteX10" fmla="*/ 241540 w 1259457"/>
              <a:gd name="connsiteY10" fmla="*/ 146650 h 810884"/>
              <a:gd name="connsiteX11" fmla="*/ 241540 w 1259457"/>
              <a:gd name="connsiteY11" fmla="*/ 414068 h 810884"/>
              <a:gd name="connsiteX12" fmla="*/ 1 w 1259457"/>
              <a:gd name="connsiteY12" fmla="*/ 414068 h 81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59457" h="810884">
                <a:moveTo>
                  <a:pt x="0" y="396815"/>
                </a:moveTo>
                <a:lnTo>
                  <a:pt x="8626" y="552091"/>
                </a:lnTo>
                <a:lnTo>
                  <a:pt x="595223" y="552091"/>
                </a:lnTo>
                <a:lnTo>
                  <a:pt x="595223" y="810884"/>
                </a:lnTo>
                <a:lnTo>
                  <a:pt x="1259457" y="810884"/>
                </a:lnTo>
                <a:lnTo>
                  <a:pt x="1259457" y="0"/>
                </a:lnTo>
                <a:lnTo>
                  <a:pt x="1138687" y="0"/>
                </a:lnTo>
                <a:lnTo>
                  <a:pt x="1138687" y="362310"/>
                </a:lnTo>
                <a:lnTo>
                  <a:pt x="836762" y="362310"/>
                </a:lnTo>
                <a:lnTo>
                  <a:pt x="836762" y="146650"/>
                </a:lnTo>
                <a:lnTo>
                  <a:pt x="241540" y="146650"/>
                </a:lnTo>
                <a:lnTo>
                  <a:pt x="241540" y="414068"/>
                </a:lnTo>
                <a:lnTo>
                  <a:pt x="1" y="414068"/>
                </a:ln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 bwMode="auto">
          <a:xfrm>
            <a:off x="3170796" y="4159831"/>
            <a:ext cx="2967487" cy="1906438"/>
          </a:xfrm>
          <a:custGeom>
            <a:avLst/>
            <a:gdLst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17253 w 2691442"/>
              <a:gd name="connsiteY19" fmla="*/ 474453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60385 w 2691442"/>
              <a:gd name="connsiteY19" fmla="*/ 448573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25879 w 2691442"/>
              <a:gd name="connsiteY19" fmla="*/ 448573 h 1906438"/>
              <a:gd name="connsiteX0" fmla="*/ 17253 w 2708695"/>
              <a:gd name="connsiteY0" fmla="*/ 353683 h 1906438"/>
              <a:gd name="connsiteX1" fmla="*/ 17253 w 2708695"/>
              <a:gd name="connsiteY1" fmla="*/ 500332 h 1906438"/>
              <a:gd name="connsiteX2" fmla="*/ 1337095 w 2708695"/>
              <a:gd name="connsiteY2" fmla="*/ 500332 h 1906438"/>
              <a:gd name="connsiteX3" fmla="*/ 1337095 w 2708695"/>
              <a:gd name="connsiteY3" fmla="*/ 767751 h 1906438"/>
              <a:gd name="connsiteX4" fmla="*/ 2208363 w 2708695"/>
              <a:gd name="connsiteY4" fmla="*/ 767751 h 1906438"/>
              <a:gd name="connsiteX5" fmla="*/ 2208363 w 2708695"/>
              <a:gd name="connsiteY5" fmla="*/ 1224951 h 1906438"/>
              <a:gd name="connsiteX6" fmla="*/ 2009955 w 2708695"/>
              <a:gd name="connsiteY6" fmla="*/ 1224951 h 1906438"/>
              <a:gd name="connsiteX7" fmla="*/ 2009955 w 2708695"/>
              <a:gd name="connsiteY7" fmla="*/ 1000664 h 1906438"/>
              <a:gd name="connsiteX8" fmla="*/ 1682151 w 2708695"/>
              <a:gd name="connsiteY8" fmla="*/ 1000664 h 1906438"/>
              <a:gd name="connsiteX9" fmla="*/ 1682151 w 2708695"/>
              <a:gd name="connsiteY9" fmla="*/ 1526875 h 1906438"/>
              <a:gd name="connsiteX10" fmla="*/ 836763 w 2708695"/>
              <a:gd name="connsiteY10" fmla="*/ 1526875 h 1906438"/>
              <a:gd name="connsiteX11" fmla="*/ 836763 w 2708695"/>
              <a:gd name="connsiteY11" fmla="*/ 1906438 h 1906438"/>
              <a:gd name="connsiteX12" fmla="*/ 1949570 w 2708695"/>
              <a:gd name="connsiteY12" fmla="*/ 1906438 h 1906438"/>
              <a:gd name="connsiteX13" fmla="*/ 1949570 w 2708695"/>
              <a:gd name="connsiteY13" fmla="*/ 1544128 h 1906438"/>
              <a:gd name="connsiteX14" fmla="*/ 2708695 w 2708695"/>
              <a:gd name="connsiteY14" fmla="*/ 1544128 h 1906438"/>
              <a:gd name="connsiteX15" fmla="*/ 2708695 w 2708695"/>
              <a:gd name="connsiteY15" fmla="*/ 0 h 1906438"/>
              <a:gd name="connsiteX16" fmla="*/ 2346385 w 2708695"/>
              <a:gd name="connsiteY16" fmla="*/ 0 h 1906438"/>
              <a:gd name="connsiteX17" fmla="*/ 2346385 w 2708695"/>
              <a:gd name="connsiteY17" fmla="*/ 258792 h 1906438"/>
              <a:gd name="connsiteX18" fmla="*/ 0 w 2708695"/>
              <a:gd name="connsiteY18" fmla="*/ 258792 h 1906438"/>
              <a:gd name="connsiteX19" fmla="*/ 43132 w 2708695"/>
              <a:gd name="connsiteY19" fmla="*/ 448573 h 1906438"/>
              <a:gd name="connsiteX0" fmla="*/ 25879 w 2717321"/>
              <a:gd name="connsiteY0" fmla="*/ 353683 h 1906438"/>
              <a:gd name="connsiteX1" fmla="*/ 25879 w 2717321"/>
              <a:gd name="connsiteY1" fmla="*/ 500332 h 1906438"/>
              <a:gd name="connsiteX2" fmla="*/ 1345721 w 2717321"/>
              <a:gd name="connsiteY2" fmla="*/ 500332 h 1906438"/>
              <a:gd name="connsiteX3" fmla="*/ 1345721 w 2717321"/>
              <a:gd name="connsiteY3" fmla="*/ 767751 h 1906438"/>
              <a:gd name="connsiteX4" fmla="*/ 2216989 w 2717321"/>
              <a:gd name="connsiteY4" fmla="*/ 767751 h 1906438"/>
              <a:gd name="connsiteX5" fmla="*/ 2216989 w 2717321"/>
              <a:gd name="connsiteY5" fmla="*/ 1224951 h 1906438"/>
              <a:gd name="connsiteX6" fmla="*/ 2018581 w 2717321"/>
              <a:gd name="connsiteY6" fmla="*/ 1224951 h 1906438"/>
              <a:gd name="connsiteX7" fmla="*/ 2018581 w 2717321"/>
              <a:gd name="connsiteY7" fmla="*/ 1000664 h 1906438"/>
              <a:gd name="connsiteX8" fmla="*/ 1690777 w 2717321"/>
              <a:gd name="connsiteY8" fmla="*/ 1000664 h 1906438"/>
              <a:gd name="connsiteX9" fmla="*/ 1690777 w 2717321"/>
              <a:gd name="connsiteY9" fmla="*/ 1526875 h 1906438"/>
              <a:gd name="connsiteX10" fmla="*/ 845389 w 2717321"/>
              <a:gd name="connsiteY10" fmla="*/ 1526875 h 1906438"/>
              <a:gd name="connsiteX11" fmla="*/ 845389 w 2717321"/>
              <a:gd name="connsiteY11" fmla="*/ 1906438 h 1906438"/>
              <a:gd name="connsiteX12" fmla="*/ 1958196 w 2717321"/>
              <a:gd name="connsiteY12" fmla="*/ 1906438 h 1906438"/>
              <a:gd name="connsiteX13" fmla="*/ 1958196 w 2717321"/>
              <a:gd name="connsiteY13" fmla="*/ 1544128 h 1906438"/>
              <a:gd name="connsiteX14" fmla="*/ 2717321 w 2717321"/>
              <a:gd name="connsiteY14" fmla="*/ 1544128 h 1906438"/>
              <a:gd name="connsiteX15" fmla="*/ 2717321 w 2717321"/>
              <a:gd name="connsiteY15" fmla="*/ 0 h 1906438"/>
              <a:gd name="connsiteX16" fmla="*/ 2355011 w 2717321"/>
              <a:gd name="connsiteY16" fmla="*/ 0 h 1906438"/>
              <a:gd name="connsiteX17" fmla="*/ 2355011 w 2717321"/>
              <a:gd name="connsiteY17" fmla="*/ 258792 h 1906438"/>
              <a:gd name="connsiteX18" fmla="*/ 8626 w 2717321"/>
              <a:gd name="connsiteY18" fmla="*/ 258792 h 1906438"/>
              <a:gd name="connsiteX19" fmla="*/ 0 w 2717321"/>
              <a:gd name="connsiteY19" fmla="*/ 457199 h 1906438"/>
              <a:gd name="connsiteX0" fmla="*/ 25879 w 2717321"/>
              <a:gd name="connsiteY0" fmla="*/ 353683 h 1906438"/>
              <a:gd name="connsiteX1" fmla="*/ 25879 w 2717321"/>
              <a:gd name="connsiteY1" fmla="*/ 500332 h 1906438"/>
              <a:gd name="connsiteX2" fmla="*/ 1345721 w 2717321"/>
              <a:gd name="connsiteY2" fmla="*/ 500332 h 1906438"/>
              <a:gd name="connsiteX3" fmla="*/ 1345721 w 2717321"/>
              <a:gd name="connsiteY3" fmla="*/ 767751 h 1906438"/>
              <a:gd name="connsiteX4" fmla="*/ 2216989 w 2717321"/>
              <a:gd name="connsiteY4" fmla="*/ 767751 h 1906438"/>
              <a:gd name="connsiteX5" fmla="*/ 2216989 w 2717321"/>
              <a:gd name="connsiteY5" fmla="*/ 1224951 h 1906438"/>
              <a:gd name="connsiteX6" fmla="*/ 2018581 w 2717321"/>
              <a:gd name="connsiteY6" fmla="*/ 1224951 h 1906438"/>
              <a:gd name="connsiteX7" fmla="*/ 2018581 w 2717321"/>
              <a:gd name="connsiteY7" fmla="*/ 1000664 h 1906438"/>
              <a:gd name="connsiteX8" fmla="*/ 1690777 w 2717321"/>
              <a:gd name="connsiteY8" fmla="*/ 1000664 h 1906438"/>
              <a:gd name="connsiteX9" fmla="*/ 1690777 w 2717321"/>
              <a:gd name="connsiteY9" fmla="*/ 1526875 h 1906438"/>
              <a:gd name="connsiteX10" fmla="*/ 845389 w 2717321"/>
              <a:gd name="connsiteY10" fmla="*/ 1526875 h 1906438"/>
              <a:gd name="connsiteX11" fmla="*/ 845389 w 2717321"/>
              <a:gd name="connsiteY11" fmla="*/ 1906438 h 1906438"/>
              <a:gd name="connsiteX12" fmla="*/ 1958196 w 2717321"/>
              <a:gd name="connsiteY12" fmla="*/ 1906438 h 1906438"/>
              <a:gd name="connsiteX13" fmla="*/ 1958196 w 2717321"/>
              <a:gd name="connsiteY13" fmla="*/ 1544128 h 1906438"/>
              <a:gd name="connsiteX14" fmla="*/ 2717321 w 2717321"/>
              <a:gd name="connsiteY14" fmla="*/ 1544128 h 1906438"/>
              <a:gd name="connsiteX15" fmla="*/ 2717321 w 2717321"/>
              <a:gd name="connsiteY15" fmla="*/ 0 h 1906438"/>
              <a:gd name="connsiteX16" fmla="*/ 2355011 w 2717321"/>
              <a:gd name="connsiteY16" fmla="*/ 0 h 1906438"/>
              <a:gd name="connsiteX17" fmla="*/ 2355011 w 2717321"/>
              <a:gd name="connsiteY17" fmla="*/ 258792 h 1906438"/>
              <a:gd name="connsiteX18" fmla="*/ 34505 w 2717321"/>
              <a:gd name="connsiteY18" fmla="*/ 258792 h 1906438"/>
              <a:gd name="connsiteX19" fmla="*/ 0 w 2717321"/>
              <a:gd name="connsiteY19" fmla="*/ 457199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6 w 2691442"/>
              <a:gd name="connsiteY18" fmla="*/ 258792 h 1906438"/>
              <a:gd name="connsiteX19" fmla="*/ 8627 w 2691442"/>
              <a:gd name="connsiteY19" fmla="*/ 526210 h 1906438"/>
              <a:gd name="connsiteX0" fmla="*/ 276045 w 2967487"/>
              <a:gd name="connsiteY0" fmla="*/ 353683 h 1906438"/>
              <a:gd name="connsiteX1" fmla="*/ 276045 w 2967487"/>
              <a:gd name="connsiteY1" fmla="*/ 500332 h 1906438"/>
              <a:gd name="connsiteX2" fmla="*/ 1595887 w 2967487"/>
              <a:gd name="connsiteY2" fmla="*/ 500332 h 1906438"/>
              <a:gd name="connsiteX3" fmla="*/ 1595887 w 2967487"/>
              <a:gd name="connsiteY3" fmla="*/ 767751 h 1906438"/>
              <a:gd name="connsiteX4" fmla="*/ 2467155 w 2967487"/>
              <a:gd name="connsiteY4" fmla="*/ 767751 h 1906438"/>
              <a:gd name="connsiteX5" fmla="*/ 2467155 w 2967487"/>
              <a:gd name="connsiteY5" fmla="*/ 1224951 h 1906438"/>
              <a:gd name="connsiteX6" fmla="*/ 2268747 w 2967487"/>
              <a:gd name="connsiteY6" fmla="*/ 1224951 h 1906438"/>
              <a:gd name="connsiteX7" fmla="*/ 2268747 w 2967487"/>
              <a:gd name="connsiteY7" fmla="*/ 1000664 h 1906438"/>
              <a:gd name="connsiteX8" fmla="*/ 1940943 w 2967487"/>
              <a:gd name="connsiteY8" fmla="*/ 1000664 h 1906438"/>
              <a:gd name="connsiteX9" fmla="*/ 1940943 w 2967487"/>
              <a:gd name="connsiteY9" fmla="*/ 1526875 h 1906438"/>
              <a:gd name="connsiteX10" fmla="*/ 0 w 2967487"/>
              <a:gd name="connsiteY10" fmla="*/ 1518248 h 1906438"/>
              <a:gd name="connsiteX11" fmla="*/ 1095555 w 2967487"/>
              <a:gd name="connsiteY11" fmla="*/ 1906438 h 1906438"/>
              <a:gd name="connsiteX12" fmla="*/ 2208362 w 2967487"/>
              <a:gd name="connsiteY12" fmla="*/ 1906438 h 1906438"/>
              <a:gd name="connsiteX13" fmla="*/ 2208362 w 2967487"/>
              <a:gd name="connsiteY13" fmla="*/ 1544128 h 1906438"/>
              <a:gd name="connsiteX14" fmla="*/ 2967487 w 2967487"/>
              <a:gd name="connsiteY14" fmla="*/ 1544128 h 1906438"/>
              <a:gd name="connsiteX15" fmla="*/ 2967487 w 2967487"/>
              <a:gd name="connsiteY15" fmla="*/ 0 h 1906438"/>
              <a:gd name="connsiteX16" fmla="*/ 2605177 w 2967487"/>
              <a:gd name="connsiteY16" fmla="*/ 0 h 1906438"/>
              <a:gd name="connsiteX17" fmla="*/ 2605177 w 2967487"/>
              <a:gd name="connsiteY17" fmla="*/ 258792 h 1906438"/>
              <a:gd name="connsiteX18" fmla="*/ 284671 w 2967487"/>
              <a:gd name="connsiteY18" fmla="*/ 258792 h 1906438"/>
              <a:gd name="connsiteX19" fmla="*/ 284672 w 2967487"/>
              <a:gd name="connsiteY19" fmla="*/ 526210 h 1906438"/>
              <a:gd name="connsiteX0" fmla="*/ 276045 w 2967487"/>
              <a:gd name="connsiteY0" fmla="*/ 353683 h 1906438"/>
              <a:gd name="connsiteX1" fmla="*/ 276045 w 2967487"/>
              <a:gd name="connsiteY1" fmla="*/ 500332 h 1906438"/>
              <a:gd name="connsiteX2" fmla="*/ 1595887 w 2967487"/>
              <a:gd name="connsiteY2" fmla="*/ 500332 h 1906438"/>
              <a:gd name="connsiteX3" fmla="*/ 1595887 w 2967487"/>
              <a:gd name="connsiteY3" fmla="*/ 767751 h 1906438"/>
              <a:gd name="connsiteX4" fmla="*/ 2467155 w 2967487"/>
              <a:gd name="connsiteY4" fmla="*/ 767751 h 1906438"/>
              <a:gd name="connsiteX5" fmla="*/ 2467155 w 2967487"/>
              <a:gd name="connsiteY5" fmla="*/ 1224951 h 1906438"/>
              <a:gd name="connsiteX6" fmla="*/ 2268747 w 2967487"/>
              <a:gd name="connsiteY6" fmla="*/ 1224951 h 1906438"/>
              <a:gd name="connsiteX7" fmla="*/ 2268747 w 2967487"/>
              <a:gd name="connsiteY7" fmla="*/ 1000664 h 1906438"/>
              <a:gd name="connsiteX8" fmla="*/ 1940943 w 2967487"/>
              <a:gd name="connsiteY8" fmla="*/ 1000664 h 1906438"/>
              <a:gd name="connsiteX9" fmla="*/ 1940943 w 2967487"/>
              <a:gd name="connsiteY9" fmla="*/ 1526875 h 1906438"/>
              <a:gd name="connsiteX10" fmla="*/ 0 w 2967487"/>
              <a:gd name="connsiteY10" fmla="*/ 1518248 h 1906438"/>
              <a:gd name="connsiteX11" fmla="*/ 8627 w 2967487"/>
              <a:gd name="connsiteY11" fmla="*/ 1897812 h 1906438"/>
              <a:gd name="connsiteX12" fmla="*/ 2208362 w 2967487"/>
              <a:gd name="connsiteY12" fmla="*/ 1906438 h 1906438"/>
              <a:gd name="connsiteX13" fmla="*/ 2208362 w 2967487"/>
              <a:gd name="connsiteY13" fmla="*/ 1544128 h 1906438"/>
              <a:gd name="connsiteX14" fmla="*/ 2967487 w 2967487"/>
              <a:gd name="connsiteY14" fmla="*/ 1544128 h 1906438"/>
              <a:gd name="connsiteX15" fmla="*/ 2967487 w 2967487"/>
              <a:gd name="connsiteY15" fmla="*/ 0 h 1906438"/>
              <a:gd name="connsiteX16" fmla="*/ 2605177 w 2967487"/>
              <a:gd name="connsiteY16" fmla="*/ 0 h 1906438"/>
              <a:gd name="connsiteX17" fmla="*/ 2605177 w 2967487"/>
              <a:gd name="connsiteY17" fmla="*/ 258792 h 1906438"/>
              <a:gd name="connsiteX18" fmla="*/ 284671 w 2967487"/>
              <a:gd name="connsiteY18" fmla="*/ 258792 h 1906438"/>
              <a:gd name="connsiteX19" fmla="*/ 284672 w 2967487"/>
              <a:gd name="connsiteY19" fmla="*/ 526210 h 190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967487" h="1906438">
                <a:moveTo>
                  <a:pt x="276045" y="353683"/>
                </a:moveTo>
                <a:lnTo>
                  <a:pt x="276045" y="500332"/>
                </a:lnTo>
                <a:lnTo>
                  <a:pt x="1595887" y="500332"/>
                </a:lnTo>
                <a:lnTo>
                  <a:pt x="1595887" y="767751"/>
                </a:lnTo>
                <a:lnTo>
                  <a:pt x="2467155" y="767751"/>
                </a:lnTo>
                <a:lnTo>
                  <a:pt x="2467155" y="1224951"/>
                </a:lnTo>
                <a:lnTo>
                  <a:pt x="2268747" y="1224951"/>
                </a:lnTo>
                <a:lnTo>
                  <a:pt x="2268747" y="1000664"/>
                </a:lnTo>
                <a:lnTo>
                  <a:pt x="1940943" y="1000664"/>
                </a:lnTo>
                <a:lnTo>
                  <a:pt x="1940943" y="1526875"/>
                </a:lnTo>
                <a:lnTo>
                  <a:pt x="0" y="1518248"/>
                </a:lnTo>
                <a:lnTo>
                  <a:pt x="8627" y="1897812"/>
                </a:lnTo>
                <a:lnTo>
                  <a:pt x="2208362" y="1906438"/>
                </a:lnTo>
                <a:lnTo>
                  <a:pt x="2208362" y="1544128"/>
                </a:lnTo>
                <a:lnTo>
                  <a:pt x="2967487" y="1544128"/>
                </a:lnTo>
                <a:lnTo>
                  <a:pt x="2967487" y="0"/>
                </a:lnTo>
                <a:lnTo>
                  <a:pt x="2605177" y="0"/>
                </a:lnTo>
                <a:lnTo>
                  <a:pt x="2605177" y="258792"/>
                </a:lnTo>
                <a:lnTo>
                  <a:pt x="284671" y="258792"/>
                </a:lnTo>
                <a:cubicBezTo>
                  <a:pt x="284671" y="347931"/>
                  <a:pt x="284672" y="437071"/>
                  <a:pt x="284672" y="526210"/>
                </a:cubicBez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3451157" y="3082482"/>
            <a:ext cx="0" cy="18537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V="1">
            <a:off x="2937883" y="3068960"/>
            <a:ext cx="0" cy="18537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V="1">
            <a:off x="6138283" y="3068960"/>
            <a:ext cx="0" cy="346990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1678426" y="3068960"/>
            <a:ext cx="0" cy="346990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2748101" y="4159831"/>
            <a:ext cx="0" cy="23925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2284300" y="4142902"/>
            <a:ext cx="0" cy="23925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endCxn id="6" idx="11"/>
          </p:cNvCxnSpPr>
          <p:nvPr/>
        </p:nvCxnSpPr>
        <p:spPr bwMode="auto">
          <a:xfrm flipH="1" flipV="1">
            <a:off x="3179423" y="6057643"/>
            <a:ext cx="4050" cy="4778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H="1" flipV="1">
            <a:off x="5392599" y="6066269"/>
            <a:ext cx="4175" cy="4613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 flipV="1">
            <a:off x="4281055" y="4680533"/>
            <a:ext cx="6274" cy="10088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H="1" flipV="1">
            <a:off x="4777697" y="4938841"/>
            <a:ext cx="8421" cy="7562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V="1">
            <a:off x="3869172" y="4680533"/>
            <a:ext cx="0" cy="2583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5127812" y="4919439"/>
            <a:ext cx="0" cy="2583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5436096" y="4920186"/>
            <a:ext cx="0" cy="2583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5778884" y="3085115"/>
            <a:ext cx="0" cy="10747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Freeform 24"/>
          <p:cNvSpPr/>
          <p:nvPr/>
        </p:nvSpPr>
        <p:spPr bwMode="auto">
          <a:xfrm>
            <a:off x="2739476" y="4841317"/>
            <a:ext cx="1535502" cy="577970"/>
          </a:xfrm>
          <a:custGeom>
            <a:avLst/>
            <a:gdLst>
              <a:gd name="connsiteX0" fmla="*/ 0 w 1552755"/>
              <a:gd name="connsiteY0" fmla="*/ 0 h 793630"/>
              <a:gd name="connsiteX1" fmla="*/ 1173193 w 1552755"/>
              <a:gd name="connsiteY1" fmla="*/ 0 h 793630"/>
              <a:gd name="connsiteX2" fmla="*/ 1173193 w 1552755"/>
              <a:gd name="connsiteY2" fmla="*/ 345056 h 793630"/>
              <a:gd name="connsiteX3" fmla="*/ 1552755 w 1552755"/>
              <a:gd name="connsiteY3" fmla="*/ 345056 h 793630"/>
              <a:gd name="connsiteX4" fmla="*/ 1552755 w 1552755"/>
              <a:gd name="connsiteY4" fmla="*/ 793630 h 793630"/>
              <a:gd name="connsiteX5" fmla="*/ 34506 w 1552755"/>
              <a:gd name="connsiteY5" fmla="*/ 793630 h 793630"/>
              <a:gd name="connsiteX6" fmla="*/ 0 w 1552755"/>
              <a:gd name="connsiteY6" fmla="*/ 0 h 793630"/>
              <a:gd name="connsiteX0" fmla="*/ 0 w 1552755"/>
              <a:gd name="connsiteY0" fmla="*/ 0 h 793630"/>
              <a:gd name="connsiteX1" fmla="*/ 1173193 w 1552755"/>
              <a:gd name="connsiteY1" fmla="*/ 0 h 793630"/>
              <a:gd name="connsiteX2" fmla="*/ 1173193 w 1552755"/>
              <a:gd name="connsiteY2" fmla="*/ 345056 h 793630"/>
              <a:gd name="connsiteX3" fmla="*/ 1552755 w 1552755"/>
              <a:gd name="connsiteY3" fmla="*/ 345056 h 793630"/>
              <a:gd name="connsiteX4" fmla="*/ 1552755 w 1552755"/>
              <a:gd name="connsiteY4" fmla="*/ 646981 h 793630"/>
              <a:gd name="connsiteX5" fmla="*/ 34506 w 1552755"/>
              <a:gd name="connsiteY5" fmla="*/ 793630 h 793630"/>
              <a:gd name="connsiteX6" fmla="*/ 0 w 1552755"/>
              <a:gd name="connsiteY6" fmla="*/ 0 h 793630"/>
              <a:gd name="connsiteX0" fmla="*/ 0 w 1552755"/>
              <a:gd name="connsiteY0" fmla="*/ 0 h 698739"/>
              <a:gd name="connsiteX1" fmla="*/ 1173193 w 1552755"/>
              <a:gd name="connsiteY1" fmla="*/ 0 h 698739"/>
              <a:gd name="connsiteX2" fmla="*/ 1173193 w 1552755"/>
              <a:gd name="connsiteY2" fmla="*/ 345056 h 698739"/>
              <a:gd name="connsiteX3" fmla="*/ 1552755 w 1552755"/>
              <a:gd name="connsiteY3" fmla="*/ 345056 h 698739"/>
              <a:gd name="connsiteX4" fmla="*/ 1552755 w 1552755"/>
              <a:gd name="connsiteY4" fmla="*/ 646981 h 698739"/>
              <a:gd name="connsiteX5" fmla="*/ 43132 w 1552755"/>
              <a:gd name="connsiteY5" fmla="*/ 698739 h 698739"/>
              <a:gd name="connsiteX6" fmla="*/ 0 w 1552755"/>
              <a:gd name="connsiteY6" fmla="*/ 0 h 698739"/>
              <a:gd name="connsiteX0" fmla="*/ 0 w 1552755"/>
              <a:gd name="connsiteY0" fmla="*/ 0 h 664233"/>
              <a:gd name="connsiteX1" fmla="*/ 1173193 w 1552755"/>
              <a:gd name="connsiteY1" fmla="*/ 0 h 664233"/>
              <a:gd name="connsiteX2" fmla="*/ 1173193 w 1552755"/>
              <a:gd name="connsiteY2" fmla="*/ 345056 h 664233"/>
              <a:gd name="connsiteX3" fmla="*/ 1552755 w 1552755"/>
              <a:gd name="connsiteY3" fmla="*/ 345056 h 664233"/>
              <a:gd name="connsiteX4" fmla="*/ 1552755 w 1552755"/>
              <a:gd name="connsiteY4" fmla="*/ 646981 h 664233"/>
              <a:gd name="connsiteX5" fmla="*/ 17252 w 1552755"/>
              <a:gd name="connsiteY5" fmla="*/ 664233 h 664233"/>
              <a:gd name="connsiteX6" fmla="*/ 0 w 1552755"/>
              <a:gd name="connsiteY6" fmla="*/ 0 h 664233"/>
              <a:gd name="connsiteX0" fmla="*/ 8627 w 1561382"/>
              <a:gd name="connsiteY0" fmla="*/ 0 h 646981"/>
              <a:gd name="connsiteX1" fmla="*/ 1181820 w 1561382"/>
              <a:gd name="connsiteY1" fmla="*/ 0 h 646981"/>
              <a:gd name="connsiteX2" fmla="*/ 1181820 w 1561382"/>
              <a:gd name="connsiteY2" fmla="*/ 345056 h 646981"/>
              <a:gd name="connsiteX3" fmla="*/ 1561382 w 1561382"/>
              <a:gd name="connsiteY3" fmla="*/ 345056 h 646981"/>
              <a:gd name="connsiteX4" fmla="*/ 1561382 w 1561382"/>
              <a:gd name="connsiteY4" fmla="*/ 646981 h 646981"/>
              <a:gd name="connsiteX5" fmla="*/ 0 w 1561382"/>
              <a:gd name="connsiteY5" fmla="*/ 646980 h 646981"/>
              <a:gd name="connsiteX6" fmla="*/ 8627 w 1561382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25878 w 1552755"/>
              <a:gd name="connsiteY5" fmla="*/ 638353 h 646981"/>
              <a:gd name="connsiteX6" fmla="*/ 0 w 1552755"/>
              <a:gd name="connsiteY6" fmla="*/ 0 h 646981"/>
              <a:gd name="connsiteX0" fmla="*/ 1 w 1552756"/>
              <a:gd name="connsiteY0" fmla="*/ 0 h 646981"/>
              <a:gd name="connsiteX1" fmla="*/ 1173194 w 1552756"/>
              <a:gd name="connsiteY1" fmla="*/ 0 h 646981"/>
              <a:gd name="connsiteX2" fmla="*/ 1173194 w 1552756"/>
              <a:gd name="connsiteY2" fmla="*/ 345056 h 646981"/>
              <a:gd name="connsiteX3" fmla="*/ 1552756 w 1552756"/>
              <a:gd name="connsiteY3" fmla="*/ 345056 h 646981"/>
              <a:gd name="connsiteX4" fmla="*/ 1552756 w 1552756"/>
              <a:gd name="connsiteY4" fmla="*/ 646981 h 646981"/>
              <a:gd name="connsiteX5" fmla="*/ 0 w 1552756"/>
              <a:gd name="connsiteY5" fmla="*/ 621100 h 646981"/>
              <a:gd name="connsiteX6" fmla="*/ 1 w 1552756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8625 w 1552755"/>
              <a:gd name="connsiteY5" fmla="*/ 646980 h 646981"/>
              <a:gd name="connsiteX6" fmla="*/ 0 w 1552755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25878 w 1552755"/>
              <a:gd name="connsiteY5" fmla="*/ 577969 h 646981"/>
              <a:gd name="connsiteX6" fmla="*/ 0 w 1552755"/>
              <a:gd name="connsiteY6" fmla="*/ 0 h 646981"/>
              <a:gd name="connsiteX0" fmla="*/ 0 w 1552755"/>
              <a:gd name="connsiteY0" fmla="*/ 0 h 577970"/>
              <a:gd name="connsiteX1" fmla="*/ 1173193 w 1552755"/>
              <a:gd name="connsiteY1" fmla="*/ 0 h 577970"/>
              <a:gd name="connsiteX2" fmla="*/ 1173193 w 1552755"/>
              <a:gd name="connsiteY2" fmla="*/ 345056 h 577970"/>
              <a:gd name="connsiteX3" fmla="*/ 1552755 w 1552755"/>
              <a:gd name="connsiteY3" fmla="*/ 345056 h 577970"/>
              <a:gd name="connsiteX4" fmla="*/ 1552755 w 1552755"/>
              <a:gd name="connsiteY4" fmla="*/ 577970 h 577970"/>
              <a:gd name="connsiteX5" fmla="*/ 25878 w 1552755"/>
              <a:gd name="connsiteY5" fmla="*/ 577969 h 577970"/>
              <a:gd name="connsiteX6" fmla="*/ 0 w 1552755"/>
              <a:gd name="connsiteY6" fmla="*/ 0 h 577970"/>
              <a:gd name="connsiteX0" fmla="*/ 0 w 1552755"/>
              <a:gd name="connsiteY0" fmla="*/ 0 h 577970"/>
              <a:gd name="connsiteX1" fmla="*/ 1155940 w 1552755"/>
              <a:gd name="connsiteY1" fmla="*/ 77638 h 577970"/>
              <a:gd name="connsiteX2" fmla="*/ 1173193 w 1552755"/>
              <a:gd name="connsiteY2" fmla="*/ 345056 h 577970"/>
              <a:gd name="connsiteX3" fmla="*/ 1552755 w 1552755"/>
              <a:gd name="connsiteY3" fmla="*/ 345056 h 577970"/>
              <a:gd name="connsiteX4" fmla="*/ 1552755 w 1552755"/>
              <a:gd name="connsiteY4" fmla="*/ 577970 h 577970"/>
              <a:gd name="connsiteX5" fmla="*/ 25878 w 1552755"/>
              <a:gd name="connsiteY5" fmla="*/ 577969 h 577970"/>
              <a:gd name="connsiteX6" fmla="*/ 0 w 1552755"/>
              <a:gd name="connsiteY6" fmla="*/ 0 h 577970"/>
              <a:gd name="connsiteX0" fmla="*/ 0 w 1552755"/>
              <a:gd name="connsiteY0" fmla="*/ 0 h 500332"/>
              <a:gd name="connsiteX1" fmla="*/ 1155940 w 1552755"/>
              <a:gd name="connsiteY1" fmla="*/ 0 h 500332"/>
              <a:gd name="connsiteX2" fmla="*/ 1173193 w 1552755"/>
              <a:gd name="connsiteY2" fmla="*/ 267418 h 500332"/>
              <a:gd name="connsiteX3" fmla="*/ 1552755 w 1552755"/>
              <a:gd name="connsiteY3" fmla="*/ 267418 h 500332"/>
              <a:gd name="connsiteX4" fmla="*/ 1552755 w 1552755"/>
              <a:gd name="connsiteY4" fmla="*/ 500332 h 500332"/>
              <a:gd name="connsiteX5" fmla="*/ 25878 w 1552755"/>
              <a:gd name="connsiteY5" fmla="*/ 500331 h 500332"/>
              <a:gd name="connsiteX6" fmla="*/ 0 w 1552755"/>
              <a:gd name="connsiteY6" fmla="*/ 0 h 500332"/>
              <a:gd name="connsiteX0" fmla="*/ 17254 w 1526877"/>
              <a:gd name="connsiteY0" fmla="*/ 0 h 500332"/>
              <a:gd name="connsiteX1" fmla="*/ 1130062 w 1526877"/>
              <a:gd name="connsiteY1" fmla="*/ 0 h 500332"/>
              <a:gd name="connsiteX2" fmla="*/ 1147315 w 1526877"/>
              <a:gd name="connsiteY2" fmla="*/ 267418 h 500332"/>
              <a:gd name="connsiteX3" fmla="*/ 1526877 w 1526877"/>
              <a:gd name="connsiteY3" fmla="*/ 267418 h 500332"/>
              <a:gd name="connsiteX4" fmla="*/ 1526877 w 1526877"/>
              <a:gd name="connsiteY4" fmla="*/ 500332 h 500332"/>
              <a:gd name="connsiteX5" fmla="*/ 0 w 1526877"/>
              <a:gd name="connsiteY5" fmla="*/ 500331 h 500332"/>
              <a:gd name="connsiteX6" fmla="*/ 17254 w 1526877"/>
              <a:gd name="connsiteY6" fmla="*/ 0 h 500332"/>
              <a:gd name="connsiteX0" fmla="*/ 0 w 1552755"/>
              <a:gd name="connsiteY0" fmla="*/ 0 h 500332"/>
              <a:gd name="connsiteX1" fmla="*/ 1155940 w 1552755"/>
              <a:gd name="connsiteY1" fmla="*/ 0 h 500332"/>
              <a:gd name="connsiteX2" fmla="*/ 1173193 w 1552755"/>
              <a:gd name="connsiteY2" fmla="*/ 267418 h 500332"/>
              <a:gd name="connsiteX3" fmla="*/ 1552755 w 1552755"/>
              <a:gd name="connsiteY3" fmla="*/ 267418 h 500332"/>
              <a:gd name="connsiteX4" fmla="*/ 1552755 w 1552755"/>
              <a:gd name="connsiteY4" fmla="*/ 500332 h 500332"/>
              <a:gd name="connsiteX5" fmla="*/ 25878 w 1552755"/>
              <a:gd name="connsiteY5" fmla="*/ 500331 h 500332"/>
              <a:gd name="connsiteX6" fmla="*/ 0 w 1552755"/>
              <a:gd name="connsiteY6" fmla="*/ 0 h 500332"/>
              <a:gd name="connsiteX0" fmla="*/ 1 w 1526877"/>
              <a:gd name="connsiteY0" fmla="*/ 17253 h 500332"/>
              <a:gd name="connsiteX1" fmla="*/ 1130062 w 1526877"/>
              <a:gd name="connsiteY1" fmla="*/ 0 h 500332"/>
              <a:gd name="connsiteX2" fmla="*/ 1147315 w 1526877"/>
              <a:gd name="connsiteY2" fmla="*/ 267418 h 500332"/>
              <a:gd name="connsiteX3" fmla="*/ 1526877 w 1526877"/>
              <a:gd name="connsiteY3" fmla="*/ 267418 h 500332"/>
              <a:gd name="connsiteX4" fmla="*/ 1526877 w 1526877"/>
              <a:gd name="connsiteY4" fmla="*/ 500332 h 500332"/>
              <a:gd name="connsiteX5" fmla="*/ 0 w 1526877"/>
              <a:gd name="connsiteY5" fmla="*/ 500331 h 500332"/>
              <a:gd name="connsiteX6" fmla="*/ 1 w 1526877"/>
              <a:gd name="connsiteY6" fmla="*/ 17253 h 500332"/>
              <a:gd name="connsiteX0" fmla="*/ 1 w 1526877"/>
              <a:gd name="connsiteY0" fmla="*/ 0 h 483079"/>
              <a:gd name="connsiteX1" fmla="*/ 1121436 w 1526877"/>
              <a:gd name="connsiteY1" fmla="*/ 17253 h 483079"/>
              <a:gd name="connsiteX2" fmla="*/ 1147315 w 1526877"/>
              <a:gd name="connsiteY2" fmla="*/ 250165 h 483079"/>
              <a:gd name="connsiteX3" fmla="*/ 1526877 w 1526877"/>
              <a:gd name="connsiteY3" fmla="*/ 250165 h 483079"/>
              <a:gd name="connsiteX4" fmla="*/ 1526877 w 1526877"/>
              <a:gd name="connsiteY4" fmla="*/ 483079 h 483079"/>
              <a:gd name="connsiteX5" fmla="*/ 0 w 1526877"/>
              <a:gd name="connsiteY5" fmla="*/ 483078 h 483079"/>
              <a:gd name="connsiteX6" fmla="*/ 1 w 1526877"/>
              <a:gd name="connsiteY6" fmla="*/ 0 h 483079"/>
              <a:gd name="connsiteX0" fmla="*/ 1 w 1526877"/>
              <a:gd name="connsiteY0" fmla="*/ 0 h 483079"/>
              <a:gd name="connsiteX1" fmla="*/ 1121436 w 1526877"/>
              <a:gd name="connsiteY1" fmla="*/ 17253 h 483079"/>
              <a:gd name="connsiteX2" fmla="*/ 1121436 w 1526877"/>
              <a:gd name="connsiteY2" fmla="*/ 250165 h 483079"/>
              <a:gd name="connsiteX3" fmla="*/ 1526877 w 1526877"/>
              <a:gd name="connsiteY3" fmla="*/ 250165 h 483079"/>
              <a:gd name="connsiteX4" fmla="*/ 1526877 w 1526877"/>
              <a:gd name="connsiteY4" fmla="*/ 483079 h 483079"/>
              <a:gd name="connsiteX5" fmla="*/ 0 w 1526877"/>
              <a:gd name="connsiteY5" fmla="*/ 483078 h 483079"/>
              <a:gd name="connsiteX6" fmla="*/ 1 w 1526877"/>
              <a:gd name="connsiteY6" fmla="*/ 0 h 483079"/>
              <a:gd name="connsiteX0" fmla="*/ 1 w 1526877"/>
              <a:gd name="connsiteY0" fmla="*/ 86264 h 569343"/>
              <a:gd name="connsiteX1" fmla="*/ 1121436 w 1526877"/>
              <a:gd name="connsiteY1" fmla="*/ 0 h 569343"/>
              <a:gd name="connsiteX2" fmla="*/ 1121436 w 1526877"/>
              <a:gd name="connsiteY2" fmla="*/ 336429 h 569343"/>
              <a:gd name="connsiteX3" fmla="*/ 1526877 w 1526877"/>
              <a:gd name="connsiteY3" fmla="*/ 336429 h 569343"/>
              <a:gd name="connsiteX4" fmla="*/ 1526877 w 1526877"/>
              <a:gd name="connsiteY4" fmla="*/ 569343 h 569343"/>
              <a:gd name="connsiteX5" fmla="*/ 0 w 1526877"/>
              <a:gd name="connsiteY5" fmla="*/ 569342 h 569343"/>
              <a:gd name="connsiteX6" fmla="*/ 1 w 1526877"/>
              <a:gd name="connsiteY6" fmla="*/ 86264 h 569343"/>
              <a:gd name="connsiteX0" fmla="*/ 1 w 1526877"/>
              <a:gd name="connsiteY0" fmla="*/ 25879 h 569343"/>
              <a:gd name="connsiteX1" fmla="*/ 1121436 w 1526877"/>
              <a:gd name="connsiteY1" fmla="*/ 0 h 569343"/>
              <a:gd name="connsiteX2" fmla="*/ 1121436 w 1526877"/>
              <a:gd name="connsiteY2" fmla="*/ 336429 h 569343"/>
              <a:gd name="connsiteX3" fmla="*/ 1526877 w 1526877"/>
              <a:gd name="connsiteY3" fmla="*/ 336429 h 569343"/>
              <a:gd name="connsiteX4" fmla="*/ 1526877 w 1526877"/>
              <a:gd name="connsiteY4" fmla="*/ 569343 h 569343"/>
              <a:gd name="connsiteX5" fmla="*/ 0 w 1526877"/>
              <a:gd name="connsiteY5" fmla="*/ 569342 h 569343"/>
              <a:gd name="connsiteX6" fmla="*/ 1 w 1526877"/>
              <a:gd name="connsiteY6" fmla="*/ 25879 h 569343"/>
              <a:gd name="connsiteX0" fmla="*/ 0 w 1535502"/>
              <a:gd name="connsiteY0" fmla="*/ 0 h 577970"/>
              <a:gd name="connsiteX1" fmla="*/ 1130061 w 1535502"/>
              <a:gd name="connsiteY1" fmla="*/ 8627 h 577970"/>
              <a:gd name="connsiteX2" fmla="*/ 1130061 w 1535502"/>
              <a:gd name="connsiteY2" fmla="*/ 345056 h 577970"/>
              <a:gd name="connsiteX3" fmla="*/ 1535502 w 1535502"/>
              <a:gd name="connsiteY3" fmla="*/ 345056 h 577970"/>
              <a:gd name="connsiteX4" fmla="*/ 1535502 w 1535502"/>
              <a:gd name="connsiteY4" fmla="*/ 577970 h 577970"/>
              <a:gd name="connsiteX5" fmla="*/ 8625 w 1535502"/>
              <a:gd name="connsiteY5" fmla="*/ 577969 h 577970"/>
              <a:gd name="connsiteX6" fmla="*/ 0 w 1535502"/>
              <a:gd name="connsiteY6" fmla="*/ 0 h 577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5502" h="577970">
                <a:moveTo>
                  <a:pt x="0" y="0"/>
                </a:moveTo>
                <a:lnTo>
                  <a:pt x="1130061" y="8627"/>
                </a:lnTo>
                <a:lnTo>
                  <a:pt x="1130061" y="345056"/>
                </a:lnTo>
                <a:lnTo>
                  <a:pt x="1535502" y="345056"/>
                </a:lnTo>
                <a:lnTo>
                  <a:pt x="1535502" y="577970"/>
                </a:lnTo>
                <a:lnTo>
                  <a:pt x="8625" y="577969"/>
                </a:lnTo>
                <a:cubicBezTo>
                  <a:pt x="8625" y="370936"/>
                  <a:pt x="0" y="20703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 flipV="1">
            <a:off x="3186596" y="5419772"/>
            <a:ext cx="0" cy="2623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flipV="1">
            <a:off x="4283968" y="5425964"/>
            <a:ext cx="0" cy="2623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Oval 66"/>
          <p:cNvSpPr/>
          <p:nvPr/>
        </p:nvSpPr>
        <p:spPr bwMode="auto">
          <a:xfrm>
            <a:off x="2915816" y="5832308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2483768" y="5040220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3131840" y="3824468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2950234" y="3440108"/>
            <a:ext cx="3942272" cy="2881222"/>
          </a:xfrm>
          <a:custGeom>
            <a:avLst/>
            <a:gdLst>
              <a:gd name="connsiteX0" fmla="*/ 0 w 3942272"/>
              <a:gd name="connsiteY0" fmla="*/ 2441275 h 2881222"/>
              <a:gd name="connsiteX1" fmla="*/ 327804 w 3942272"/>
              <a:gd name="connsiteY1" fmla="*/ 2881222 h 2881222"/>
              <a:gd name="connsiteX2" fmla="*/ 2656936 w 3942272"/>
              <a:gd name="connsiteY2" fmla="*/ 2872596 h 2881222"/>
              <a:gd name="connsiteX3" fmla="*/ 3942272 w 3942272"/>
              <a:gd name="connsiteY3" fmla="*/ 1440611 h 2881222"/>
              <a:gd name="connsiteX4" fmla="*/ 2993366 w 3942272"/>
              <a:gd name="connsiteY4" fmla="*/ 0 h 2881222"/>
              <a:gd name="connsiteX5" fmla="*/ 1561381 w 3942272"/>
              <a:gd name="connsiteY5" fmla="*/ 276045 h 2881222"/>
              <a:gd name="connsiteX6" fmla="*/ 215660 w 3942272"/>
              <a:gd name="connsiteY6" fmla="*/ 431320 h 2881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2272" h="2881222">
                <a:moveTo>
                  <a:pt x="0" y="2441275"/>
                </a:moveTo>
                <a:lnTo>
                  <a:pt x="327804" y="2881222"/>
                </a:lnTo>
                <a:lnTo>
                  <a:pt x="2656936" y="2872596"/>
                </a:lnTo>
                <a:lnTo>
                  <a:pt x="3942272" y="1440611"/>
                </a:lnTo>
                <a:lnTo>
                  <a:pt x="2993366" y="0"/>
                </a:lnTo>
                <a:lnTo>
                  <a:pt x="1561381" y="276045"/>
                </a:lnTo>
                <a:lnTo>
                  <a:pt x="215660" y="43132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 bwMode="auto">
          <a:xfrm>
            <a:off x="3165894" y="3854176"/>
            <a:ext cx="1362974" cy="1457864"/>
          </a:xfrm>
          <a:custGeom>
            <a:avLst/>
            <a:gdLst>
              <a:gd name="connsiteX0" fmla="*/ 0 w 1362974"/>
              <a:gd name="connsiteY0" fmla="*/ 0 h 1457864"/>
              <a:gd name="connsiteX1" fmla="*/ 94891 w 1362974"/>
              <a:gd name="connsiteY1" fmla="*/ 767751 h 1457864"/>
              <a:gd name="connsiteX2" fmla="*/ 336431 w 1362974"/>
              <a:gd name="connsiteY2" fmla="*/ 923026 h 1457864"/>
              <a:gd name="connsiteX3" fmla="*/ 923027 w 1362974"/>
              <a:gd name="connsiteY3" fmla="*/ 966158 h 1457864"/>
              <a:gd name="connsiteX4" fmla="*/ 1362974 w 1362974"/>
              <a:gd name="connsiteY4" fmla="*/ 1457864 h 1457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2974" h="1457864">
                <a:moveTo>
                  <a:pt x="0" y="0"/>
                </a:moveTo>
                <a:lnTo>
                  <a:pt x="94891" y="767751"/>
                </a:lnTo>
                <a:lnTo>
                  <a:pt x="336431" y="923026"/>
                </a:lnTo>
                <a:lnTo>
                  <a:pt x="923027" y="966158"/>
                </a:lnTo>
                <a:lnTo>
                  <a:pt x="1362974" y="1457864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 bwMode="auto">
          <a:xfrm>
            <a:off x="2958860" y="5329293"/>
            <a:ext cx="1578634" cy="517585"/>
          </a:xfrm>
          <a:custGeom>
            <a:avLst/>
            <a:gdLst>
              <a:gd name="connsiteX0" fmla="*/ 1578634 w 1578634"/>
              <a:gd name="connsiteY0" fmla="*/ 0 h 517585"/>
              <a:gd name="connsiteX1" fmla="*/ 1380227 w 1578634"/>
              <a:gd name="connsiteY1" fmla="*/ 155275 h 517585"/>
              <a:gd name="connsiteX2" fmla="*/ 802257 w 1578634"/>
              <a:gd name="connsiteY2" fmla="*/ 232913 h 517585"/>
              <a:gd name="connsiteX3" fmla="*/ 77638 w 1578634"/>
              <a:gd name="connsiteY3" fmla="*/ 241539 h 517585"/>
              <a:gd name="connsiteX4" fmla="*/ 0 w 1578634"/>
              <a:gd name="connsiteY4" fmla="*/ 517585 h 51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8634" h="517585">
                <a:moveTo>
                  <a:pt x="1578634" y="0"/>
                </a:moveTo>
                <a:lnTo>
                  <a:pt x="1380227" y="155275"/>
                </a:lnTo>
                <a:lnTo>
                  <a:pt x="802257" y="232913"/>
                </a:lnTo>
                <a:lnTo>
                  <a:pt x="77638" y="241539"/>
                </a:lnTo>
                <a:lnTo>
                  <a:pt x="0" y="517585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 bwMode="auto">
          <a:xfrm>
            <a:off x="1449238" y="3172689"/>
            <a:ext cx="1716656" cy="2708694"/>
          </a:xfrm>
          <a:custGeom>
            <a:avLst/>
            <a:gdLst>
              <a:gd name="connsiteX0" fmla="*/ 1500996 w 1716656"/>
              <a:gd name="connsiteY0" fmla="*/ 2708694 h 2708694"/>
              <a:gd name="connsiteX1" fmla="*/ 1190445 w 1716656"/>
              <a:gd name="connsiteY1" fmla="*/ 2406770 h 2708694"/>
              <a:gd name="connsiteX2" fmla="*/ 1078302 w 1716656"/>
              <a:gd name="connsiteY2" fmla="*/ 1906438 h 2708694"/>
              <a:gd name="connsiteX3" fmla="*/ 1181819 w 1716656"/>
              <a:gd name="connsiteY3" fmla="*/ 1388853 h 2708694"/>
              <a:gd name="connsiteX4" fmla="*/ 1604513 w 1716656"/>
              <a:gd name="connsiteY4" fmla="*/ 1104181 h 2708694"/>
              <a:gd name="connsiteX5" fmla="*/ 1716656 w 1716656"/>
              <a:gd name="connsiteY5" fmla="*/ 707366 h 2708694"/>
              <a:gd name="connsiteX6" fmla="*/ 1561381 w 1716656"/>
              <a:gd name="connsiteY6" fmla="*/ 0 h 2708694"/>
              <a:gd name="connsiteX7" fmla="*/ 0 w 1716656"/>
              <a:gd name="connsiteY7" fmla="*/ 146649 h 2708694"/>
              <a:gd name="connsiteX8" fmla="*/ 94890 w 1716656"/>
              <a:gd name="connsiteY8" fmla="*/ 1345721 h 2708694"/>
              <a:gd name="connsiteX9" fmla="*/ 1095554 w 1716656"/>
              <a:gd name="connsiteY9" fmla="*/ 1932317 h 270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16656" h="2708694">
                <a:moveTo>
                  <a:pt x="1500996" y="2708694"/>
                </a:moveTo>
                <a:lnTo>
                  <a:pt x="1190445" y="2406770"/>
                </a:lnTo>
                <a:lnTo>
                  <a:pt x="1078302" y="1906438"/>
                </a:lnTo>
                <a:lnTo>
                  <a:pt x="1181819" y="1388853"/>
                </a:lnTo>
                <a:lnTo>
                  <a:pt x="1604513" y="1104181"/>
                </a:lnTo>
                <a:lnTo>
                  <a:pt x="1716656" y="707366"/>
                </a:lnTo>
                <a:lnTo>
                  <a:pt x="1561381" y="0"/>
                </a:lnTo>
                <a:lnTo>
                  <a:pt x="0" y="146649"/>
                </a:lnTo>
                <a:lnTo>
                  <a:pt x="94890" y="1345721"/>
                </a:lnTo>
                <a:lnTo>
                  <a:pt x="1095554" y="1932317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3452530" y="4669971"/>
            <a:ext cx="0" cy="174172"/>
          </a:xfrm>
          <a:custGeom>
            <a:avLst/>
            <a:gdLst>
              <a:gd name="connsiteX0" fmla="*/ 0 w 0"/>
              <a:gd name="connsiteY0" fmla="*/ 0 h 174172"/>
              <a:gd name="connsiteX1" fmla="*/ 0 w 0"/>
              <a:gd name="connsiteY1" fmla="*/ 174172 h 17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74172">
                <a:moveTo>
                  <a:pt x="0" y="0"/>
                </a:moveTo>
                <a:lnTo>
                  <a:pt x="0" y="174172"/>
                </a:ln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 bwMode="auto">
          <a:xfrm flipH="1">
            <a:off x="3142726" y="5419772"/>
            <a:ext cx="45719" cy="263248"/>
          </a:xfrm>
          <a:custGeom>
            <a:avLst/>
            <a:gdLst>
              <a:gd name="connsiteX0" fmla="*/ 0 w 0"/>
              <a:gd name="connsiteY0" fmla="*/ 0 h 174172"/>
              <a:gd name="connsiteX1" fmla="*/ 0 w 0"/>
              <a:gd name="connsiteY1" fmla="*/ 174172 h 17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74172">
                <a:moveTo>
                  <a:pt x="0" y="0"/>
                </a:moveTo>
                <a:lnTo>
                  <a:pt x="0" y="174172"/>
                </a:ln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16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improvement: using a </a:t>
            </a:r>
            <a:r>
              <a:rPr lang="en-US" dirty="0">
                <a:solidFill>
                  <a:srgbClr val="FF0000"/>
                </a:solidFill>
              </a:rPr>
              <a:t>corridor structure </a:t>
            </a:r>
            <a:r>
              <a:rPr lang="en-US" dirty="0"/>
              <a:t>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1533912"/>
          </a:xfrm>
        </p:spPr>
        <p:txBody>
          <a:bodyPr/>
          <a:lstStyle/>
          <a:p>
            <a:r>
              <a:rPr lang="en-US" dirty="0" smtClean="0"/>
              <a:t>There are </a:t>
            </a:r>
            <a:r>
              <a:rPr lang="en-US" dirty="0" smtClean="0">
                <a:solidFill>
                  <a:srgbClr val="FF0000"/>
                </a:solidFill>
              </a:rPr>
              <a:t>O(h)</a:t>
            </a:r>
            <a:r>
              <a:rPr lang="en-US" dirty="0" smtClean="0"/>
              <a:t> junction cells and </a:t>
            </a:r>
            <a:r>
              <a:rPr lang="en-US" dirty="0" smtClean="0">
                <a:solidFill>
                  <a:srgbClr val="FF0000"/>
                </a:solidFill>
              </a:rPr>
              <a:t>O(h) </a:t>
            </a:r>
            <a:r>
              <a:rPr lang="en-US" dirty="0" smtClean="0"/>
              <a:t>corridors</a:t>
            </a:r>
          </a:p>
          <a:p>
            <a:r>
              <a:rPr lang="en-US" dirty="0" smtClean="0"/>
              <a:t>Incorporating the source point s</a:t>
            </a:r>
          </a:p>
          <a:p>
            <a:pPr lvl="1"/>
            <a:r>
              <a:rPr lang="en-US" dirty="0" smtClean="0"/>
              <a:t>s is considered as a </a:t>
            </a:r>
            <a:r>
              <a:rPr lang="en-US" dirty="0" smtClean="0">
                <a:solidFill>
                  <a:srgbClr val="FF0000"/>
                </a:solidFill>
              </a:rPr>
              <a:t>special vertex </a:t>
            </a:r>
            <a:r>
              <a:rPr lang="en-US" dirty="0" smtClean="0"/>
              <a:t>of the corridor graph </a:t>
            </a:r>
          </a:p>
          <a:p>
            <a:pPr lvl="1"/>
            <a:r>
              <a:rPr lang="en-US" dirty="0" smtClean="0"/>
              <a:t>The diagonal d</a:t>
            </a:r>
            <a:r>
              <a:rPr lang="en-US" baseline="-25000" dirty="0" smtClean="0"/>
              <a:t>s</a:t>
            </a:r>
            <a:r>
              <a:rPr lang="en-US" dirty="0" smtClean="0"/>
              <a:t> is considered as a </a:t>
            </a:r>
            <a:r>
              <a:rPr lang="en-US" dirty="0" smtClean="0">
                <a:solidFill>
                  <a:srgbClr val="FF0000"/>
                </a:solidFill>
              </a:rPr>
              <a:t>special junction cell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3167714" y="4881083"/>
            <a:ext cx="2467154" cy="1017917"/>
          </a:xfrm>
          <a:custGeom>
            <a:avLst/>
            <a:gdLst>
              <a:gd name="connsiteX0" fmla="*/ 0 w 2467154"/>
              <a:gd name="connsiteY0" fmla="*/ 1000664 h 1000664"/>
              <a:gd name="connsiteX1" fmla="*/ 1940943 w 2467154"/>
              <a:gd name="connsiteY1" fmla="*/ 1000664 h 1000664"/>
              <a:gd name="connsiteX2" fmla="*/ 1940943 w 2467154"/>
              <a:gd name="connsiteY2" fmla="*/ 491706 h 1000664"/>
              <a:gd name="connsiteX3" fmla="*/ 2277373 w 2467154"/>
              <a:gd name="connsiteY3" fmla="*/ 491706 h 1000664"/>
              <a:gd name="connsiteX4" fmla="*/ 2277373 w 2467154"/>
              <a:gd name="connsiteY4" fmla="*/ 715993 h 1000664"/>
              <a:gd name="connsiteX5" fmla="*/ 2467154 w 2467154"/>
              <a:gd name="connsiteY5" fmla="*/ 715993 h 1000664"/>
              <a:gd name="connsiteX6" fmla="*/ 2467154 w 2467154"/>
              <a:gd name="connsiteY6" fmla="*/ 250166 h 1000664"/>
              <a:gd name="connsiteX7" fmla="*/ 1604513 w 2467154"/>
              <a:gd name="connsiteY7" fmla="*/ 250166 h 1000664"/>
              <a:gd name="connsiteX8" fmla="*/ 1604513 w 2467154"/>
              <a:gd name="connsiteY8" fmla="*/ 0 h 1000664"/>
              <a:gd name="connsiteX9" fmla="*/ 284671 w 2467154"/>
              <a:gd name="connsiteY9" fmla="*/ 0 h 1000664"/>
              <a:gd name="connsiteX10" fmla="*/ 284671 w 2467154"/>
              <a:gd name="connsiteY10" fmla="*/ 172528 h 1000664"/>
              <a:gd name="connsiteX11" fmla="*/ 707366 w 2467154"/>
              <a:gd name="connsiteY11" fmla="*/ 172528 h 1000664"/>
              <a:gd name="connsiteX12" fmla="*/ 707366 w 2467154"/>
              <a:gd name="connsiteY12" fmla="*/ 508959 h 1000664"/>
              <a:gd name="connsiteX13" fmla="*/ 1095554 w 2467154"/>
              <a:gd name="connsiteY13" fmla="*/ 508959 h 1000664"/>
              <a:gd name="connsiteX14" fmla="*/ 1095554 w 2467154"/>
              <a:gd name="connsiteY14" fmla="*/ 741872 h 1000664"/>
              <a:gd name="connsiteX15" fmla="*/ 8626 w 2467154"/>
              <a:gd name="connsiteY15" fmla="*/ 741872 h 1000664"/>
              <a:gd name="connsiteX0" fmla="*/ 0 w 2467154"/>
              <a:gd name="connsiteY0" fmla="*/ 1000664 h 1017917"/>
              <a:gd name="connsiteX1" fmla="*/ 1958196 w 2467154"/>
              <a:gd name="connsiteY1" fmla="*/ 1017917 h 1017917"/>
              <a:gd name="connsiteX2" fmla="*/ 1940943 w 2467154"/>
              <a:gd name="connsiteY2" fmla="*/ 491706 h 1017917"/>
              <a:gd name="connsiteX3" fmla="*/ 2277373 w 2467154"/>
              <a:gd name="connsiteY3" fmla="*/ 491706 h 1017917"/>
              <a:gd name="connsiteX4" fmla="*/ 2277373 w 2467154"/>
              <a:gd name="connsiteY4" fmla="*/ 715993 h 1017917"/>
              <a:gd name="connsiteX5" fmla="*/ 2467154 w 2467154"/>
              <a:gd name="connsiteY5" fmla="*/ 715993 h 1017917"/>
              <a:gd name="connsiteX6" fmla="*/ 2467154 w 2467154"/>
              <a:gd name="connsiteY6" fmla="*/ 250166 h 1017917"/>
              <a:gd name="connsiteX7" fmla="*/ 1604513 w 2467154"/>
              <a:gd name="connsiteY7" fmla="*/ 250166 h 1017917"/>
              <a:gd name="connsiteX8" fmla="*/ 1604513 w 2467154"/>
              <a:gd name="connsiteY8" fmla="*/ 0 h 1017917"/>
              <a:gd name="connsiteX9" fmla="*/ 284671 w 2467154"/>
              <a:gd name="connsiteY9" fmla="*/ 0 h 1017917"/>
              <a:gd name="connsiteX10" fmla="*/ 284671 w 2467154"/>
              <a:gd name="connsiteY10" fmla="*/ 172528 h 1017917"/>
              <a:gd name="connsiteX11" fmla="*/ 707366 w 2467154"/>
              <a:gd name="connsiteY11" fmla="*/ 172528 h 1017917"/>
              <a:gd name="connsiteX12" fmla="*/ 707366 w 2467154"/>
              <a:gd name="connsiteY12" fmla="*/ 508959 h 1017917"/>
              <a:gd name="connsiteX13" fmla="*/ 1095554 w 2467154"/>
              <a:gd name="connsiteY13" fmla="*/ 508959 h 1017917"/>
              <a:gd name="connsiteX14" fmla="*/ 1095554 w 2467154"/>
              <a:gd name="connsiteY14" fmla="*/ 741872 h 1017917"/>
              <a:gd name="connsiteX15" fmla="*/ 8626 w 2467154"/>
              <a:gd name="connsiteY15" fmla="*/ 741872 h 1017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7154" h="1017917">
                <a:moveTo>
                  <a:pt x="0" y="1000664"/>
                </a:moveTo>
                <a:lnTo>
                  <a:pt x="1958196" y="1017917"/>
                </a:lnTo>
                <a:lnTo>
                  <a:pt x="1940943" y="491706"/>
                </a:lnTo>
                <a:lnTo>
                  <a:pt x="2277373" y="491706"/>
                </a:lnTo>
                <a:lnTo>
                  <a:pt x="2277373" y="715993"/>
                </a:lnTo>
                <a:lnTo>
                  <a:pt x="2467154" y="715993"/>
                </a:lnTo>
                <a:lnTo>
                  <a:pt x="2467154" y="250166"/>
                </a:lnTo>
                <a:lnTo>
                  <a:pt x="1604513" y="250166"/>
                </a:lnTo>
                <a:lnTo>
                  <a:pt x="1604513" y="0"/>
                </a:lnTo>
                <a:lnTo>
                  <a:pt x="284671" y="0"/>
                </a:lnTo>
                <a:lnTo>
                  <a:pt x="284671" y="172528"/>
                </a:lnTo>
                <a:lnTo>
                  <a:pt x="707366" y="172528"/>
                </a:lnTo>
                <a:lnTo>
                  <a:pt x="707366" y="508959"/>
                </a:lnTo>
                <a:lnTo>
                  <a:pt x="1095554" y="508959"/>
                </a:lnTo>
                <a:lnTo>
                  <a:pt x="1095554" y="741872"/>
                </a:lnTo>
                <a:lnTo>
                  <a:pt x="8626" y="741872"/>
                </a:lnTo>
              </a:path>
            </a:pathLst>
          </a:cu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59224" y="5641988"/>
            <a:ext cx="423923" cy="110949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950233" y="3292608"/>
            <a:ext cx="492297" cy="1764733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284300" y="4375855"/>
            <a:ext cx="457200" cy="236777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331640" y="3298506"/>
            <a:ext cx="5760640" cy="345638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1678426" y="3564971"/>
            <a:ext cx="1259457" cy="810884"/>
          </a:xfrm>
          <a:custGeom>
            <a:avLst/>
            <a:gdLst>
              <a:gd name="connsiteX0" fmla="*/ 0 w 1250831"/>
              <a:gd name="connsiteY0" fmla="*/ 241540 h 810884"/>
              <a:gd name="connsiteX1" fmla="*/ 0 w 1250831"/>
              <a:gd name="connsiteY1" fmla="*/ 552091 h 810884"/>
              <a:gd name="connsiteX2" fmla="*/ 586597 w 1250831"/>
              <a:gd name="connsiteY2" fmla="*/ 552091 h 810884"/>
              <a:gd name="connsiteX3" fmla="*/ 586597 w 1250831"/>
              <a:gd name="connsiteY3" fmla="*/ 810884 h 810884"/>
              <a:gd name="connsiteX4" fmla="*/ 1250831 w 1250831"/>
              <a:gd name="connsiteY4" fmla="*/ 810884 h 810884"/>
              <a:gd name="connsiteX5" fmla="*/ 1250831 w 1250831"/>
              <a:gd name="connsiteY5" fmla="*/ 0 h 810884"/>
              <a:gd name="connsiteX6" fmla="*/ 1130061 w 1250831"/>
              <a:gd name="connsiteY6" fmla="*/ 0 h 810884"/>
              <a:gd name="connsiteX7" fmla="*/ 1130061 w 1250831"/>
              <a:gd name="connsiteY7" fmla="*/ 362310 h 810884"/>
              <a:gd name="connsiteX8" fmla="*/ 828136 w 1250831"/>
              <a:gd name="connsiteY8" fmla="*/ 362310 h 810884"/>
              <a:gd name="connsiteX9" fmla="*/ 828136 w 1250831"/>
              <a:gd name="connsiteY9" fmla="*/ 146650 h 810884"/>
              <a:gd name="connsiteX10" fmla="*/ 232914 w 1250831"/>
              <a:gd name="connsiteY10" fmla="*/ 146650 h 810884"/>
              <a:gd name="connsiteX11" fmla="*/ 232914 w 1250831"/>
              <a:gd name="connsiteY11" fmla="*/ 414068 h 810884"/>
              <a:gd name="connsiteX12" fmla="*/ 8627 w 1250831"/>
              <a:gd name="connsiteY12" fmla="*/ 414068 h 810884"/>
              <a:gd name="connsiteX0" fmla="*/ 0 w 1259457"/>
              <a:gd name="connsiteY0" fmla="*/ 396815 h 810884"/>
              <a:gd name="connsiteX1" fmla="*/ 8626 w 1259457"/>
              <a:gd name="connsiteY1" fmla="*/ 552091 h 810884"/>
              <a:gd name="connsiteX2" fmla="*/ 595223 w 1259457"/>
              <a:gd name="connsiteY2" fmla="*/ 552091 h 810884"/>
              <a:gd name="connsiteX3" fmla="*/ 595223 w 1259457"/>
              <a:gd name="connsiteY3" fmla="*/ 810884 h 810884"/>
              <a:gd name="connsiteX4" fmla="*/ 1259457 w 1259457"/>
              <a:gd name="connsiteY4" fmla="*/ 810884 h 810884"/>
              <a:gd name="connsiteX5" fmla="*/ 1259457 w 1259457"/>
              <a:gd name="connsiteY5" fmla="*/ 0 h 810884"/>
              <a:gd name="connsiteX6" fmla="*/ 1138687 w 1259457"/>
              <a:gd name="connsiteY6" fmla="*/ 0 h 810884"/>
              <a:gd name="connsiteX7" fmla="*/ 1138687 w 1259457"/>
              <a:gd name="connsiteY7" fmla="*/ 362310 h 810884"/>
              <a:gd name="connsiteX8" fmla="*/ 836762 w 1259457"/>
              <a:gd name="connsiteY8" fmla="*/ 362310 h 810884"/>
              <a:gd name="connsiteX9" fmla="*/ 836762 w 1259457"/>
              <a:gd name="connsiteY9" fmla="*/ 146650 h 810884"/>
              <a:gd name="connsiteX10" fmla="*/ 241540 w 1259457"/>
              <a:gd name="connsiteY10" fmla="*/ 146650 h 810884"/>
              <a:gd name="connsiteX11" fmla="*/ 241540 w 1259457"/>
              <a:gd name="connsiteY11" fmla="*/ 414068 h 810884"/>
              <a:gd name="connsiteX12" fmla="*/ 17253 w 1259457"/>
              <a:gd name="connsiteY12" fmla="*/ 414068 h 810884"/>
              <a:gd name="connsiteX0" fmla="*/ 0 w 1259457"/>
              <a:gd name="connsiteY0" fmla="*/ 396815 h 810884"/>
              <a:gd name="connsiteX1" fmla="*/ 8626 w 1259457"/>
              <a:gd name="connsiteY1" fmla="*/ 552091 h 810884"/>
              <a:gd name="connsiteX2" fmla="*/ 595223 w 1259457"/>
              <a:gd name="connsiteY2" fmla="*/ 552091 h 810884"/>
              <a:gd name="connsiteX3" fmla="*/ 595223 w 1259457"/>
              <a:gd name="connsiteY3" fmla="*/ 810884 h 810884"/>
              <a:gd name="connsiteX4" fmla="*/ 1259457 w 1259457"/>
              <a:gd name="connsiteY4" fmla="*/ 810884 h 810884"/>
              <a:gd name="connsiteX5" fmla="*/ 1259457 w 1259457"/>
              <a:gd name="connsiteY5" fmla="*/ 0 h 810884"/>
              <a:gd name="connsiteX6" fmla="*/ 1138687 w 1259457"/>
              <a:gd name="connsiteY6" fmla="*/ 0 h 810884"/>
              <a:gd name="connsiteX7" fmla="*/ 1138687 w 1259457"/>
              <a:gd name="connsiteY7" fmla="*/ 362310 h 810884"/>
              <a:gd name="connsiteX8" fmla="*/ 836762 w 1259457"/>
              <a:gd name="connsiteY8" fmla="*/ 362310 h 810884"/>
              <a:gd name="connsiteX9" fmla="*/ 836762 w 1259457"/>
              <a:gd name="connsiteY9" fmla="*/ 146650 h 810884"/>
              <a:gd name="connsiteX10" fmla="*/ 241540 w 1259457"/>
              <a:gd name="connsiteY10" fmla="*/ 146650 h 810884"/>
              <a:gd name="connsiteX11" fmla="*/ 241540 w 1259457"/>
              <a:gd name="connsiteY11" fmla="*/ 414068 h 810884"/>
              <a:gd name="connsiteX12" fmla="*/ 1 w 1259457"/>
              <a:gd name="connsiteY12" fmla="*/ 414068 h 81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59457" h="810884">
                <a:moveTo>
                  <a:pt x="0" y="396815"/>
                </a:moveTo>
                <a:lnTo>
                  <a:pt x="8626" y="552091"/>
                </a:lnTo>
                <a:lnTo>
                  <a:pt x="595223" y="552091"/>
                </a:lnTo>
                <a:lnTo>
                  <a:pt x="595223" y="810884"/>
                </a:lnTo>
                <a:lnTo>
                  <a:pt x="1259457" y="810884"/>
                </a:lnTo>
                <a:lnTo>
                  <a:pt x="1259457" y="0"/>
                </a:lnTo>
                <a:lnTo>
                  <a:pt x="1138687" y="0"/>
                </a:lnTo>
                <a:lnTo>
                  <a:pt x="1138687" y="362310"/>
                </a:lnTo>
                <a:lnTo>
                  <a:pt x="836762" y="362310"/>
                </a:lnTo>
                <a:lnTo>
                  <a:pt x="836762" y="146650"/>
                </a:lnTo>
                <a:lnTo>
                  <a:pt x="241540" y="146650"/>
                </a:lnTo>
                <a:lnTo>
                  <a:pt x="241540" y="414068"/>
                </a:lnTo>
                <a:lnTo>
                  <a:pt x="1" y="414068"/>
                </a:ln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 bwMode="auto">
          <a:xfrm>
            <a:off x="3170796" y="4375855"/>
            <a:ext cx="2967487" cy="1906438"/>
          </a:xfrm>
          <a:custGeom>
            <a:avLst/>
            <a:gdLst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17253 w 2691442"/>
              <a:gd name="connsiteY19" fmla="*/ 474453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60385 w 2691442"/>
              <a:gd name="connsiteY19" fmla="*/ 448573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25879 w 2691442"/>
              <a:gd name="connsiteY19" fmla="*/ 448573 h 1906438"/>
              <a:gd name="connsiteX0" fmla="*/ 17253 w 2708695"/>
              <a:gd name="connsiteY0" fmla="*/ 353683 h 1906438"/>
              <a:gd name="connsiteX1" fmla="*/ 17253 w 2708695"/>
              <a:gd name="connsiteY1" fmla="*/ 500332 h 1906438"/>
              <a:gd name="connsiteX2" fmla="*/ 1337095 w 2708695"/>
              <a:gd name="connsiteY2" fmla="*/ 500332 h 1906438"/>
              <a:gd name="connsiteX3" fmla="*/ 1337095 w 2708695"/>
              <a:gd name="connsiteY3" fmla="*/ 767751 h 1906438"/>
              <a:gd name="connsiteX4" fmla="*/ 2208363 w 2708695"/>
              <a:gd name="connsiteY4" fmla="*/ 767751 h 1906438"/>
              <a:gd name="connsiteX5" fmla="*/ 2208363 w 2708695"/>
              <a:gd name="connsiteY5" fmla="*/ 1224951 h 1906438"/>
              <a:gd name="connsiteX6" fmla="*/ 2009955 w 2708695"/>
              <a:gd name="connsiteY6" fmla="*/ 1224951 h 1906438"/>
              <a:gd name="connsiteX7" fmla="*/ 2009955 w 2708695"/>
              <a:gd name="connsiteY7" fmla="*/ 1000664 h 1906438"/>
              <a:gd name="connsiteX8" fmla="*/ 1682151 w 2708695"/>
              <a:gd name="connsiteY8" fmla="*/ 1000664 h 1906438"/>
              <a:gd name="connsiteX9" fmla="*/ 1682151 w 2708695"/>
              <a:gd name="connsiteY9" fmla="*/ 1526875 h 1906438"/>
              <a:gd name="connsiteX10" fmla="*/ 836763 w 2708695"/>
              <a:gd name="connsiteY10" fmla="*/ 1526875 h 1906438"/>
              <a:gd name="connsiteX11" fmla="*/ 836763 w 2708695"/>
              <a:gd name="connsiteY11" fmla="*/ 1906438 h 1906438"/>
              <a:gd name="connsiteX12" fmla="*/ 1949570 w 2708695"/>
              <a:gd name="connsiteY12" fmla="*/ 1906438 h 1906438"/>
              <a:gd name="connsiteX13" fmla="*/ 1949570 w 2708695"/>
              <a:gd name="connsiteY13" fmla="*/ 1544128 h 1906438"/>
              <a:gd name="connsiteX14" fmla="*/ 2708695 w 2708695"/>
              <a:gd name="connsiteY14" fmla="*/ 1544128 h 1906438"/>
              <a:gd name="connsiteX15" fmla="*/ 2708695 w 2708695"/>
              <a:gd name="connsiteY15" fmla="*/ 0 h 1906438"/>
              <a:gd name="connsiteX16" fmla="*/ 2346385 w 2708695"/>
              <a:gd name="connsiteY16" fmla="*/ 0 h 1906438"/>
              <a:gd name="connsiteX17" fmla="*/ 2346385 w 2708695"/>
              <a:gd name="connsiteY17" fmla="*/ 258792 h 1906438"/>
              <a:gd name="connsiteX18" fmla="*/ 0 w 2708695"/>
              <a:gd name="connsiteY18" fmla="*/ 258792 h 1906438"/>
              <a:gd name="connsiteX19" fmla="*/ 43132 w 2708695"/>
              <a:gd name="connsiteY19" fmla="*/ 448573 h 1906438"/>
              <a:gd name="connsiteX0" fmla="*/ 25879 w 2717321"/>
              <a:gd name="connsiteY0" fmla="*/ 353683 h 1906438"/>
              <a:gd name="connsiteX1" fmla="*/ 25879 w 2717321"/>
              <a:gd name="connsiteY1" fmla="*/ 500332 h 1906438"/>
              <a:gd name="connsiteX2" fmla="*/ 1345721 w 2717321"/>
              <a:gd name="connsiteY2" fmla="*/ 500332 h 1906438"/>
              <a:gd name="connsiteX3" fmla="*/ 1345721 w 2717321"/>
              <a:gd name="connsiteY3" fmla="*/ 767751 h 1906438"/>
              <a:gd name="connsiteX4" fmla="*/ 2216989 w 2717321"/>
              <a:gd name="connsiteY4" fmla="*/ 767751 h 1906438"/>
              <a:gd name="connsiteX5" fmla="*/ 2216989 w 2717321"/>
              <a:gd name="connsiteY5" fmla="*/ 1224951 h 1906438"/>
              <a:gd name="connsiteX6" fmla="*/ 2018581 w 2717321"/>
              <a:gd name="connsiteY6" fmla="*/ 1224951 h 1906438"/>
              <a:gd name="connsiteX7" fmla="*/ 2018581 w 2717321"/>
              <a:gd name="connsiteY7" fmla="*/ 1000664 h 1906438"/>
              <a:gd name="connsiteX8" fmla="*/ 1690777 w 2717321"/>
              <a:gd name="connsiteY8" fmla="*/ 1000664 h 1906438"/>
              <a:gd name="connsiteX9" fmla="*/ 1690777 w 2717321"/>
              <a:gd name="connsiteY9" fmla="*/ 1526875 h 1906438"/>
              <a:gd name="connsiteX10" fmla="*/ 845389 w 2717321"/>
              <a:gd name="connsiteY10" fmla="*/ 1526875 h 1906438"/>
              <a:gd name="connsiteX11" fmla="*/ 845389 w 2717321"/>
              <a:gd name="connsiteY11" fmla="*/ 1906438 h 1906438"/>
              <a:gd name="connsiteX12" fmla="*/ 1958196 w 2717321"/>
              <a:gd name="connsiteY12" fmla="*/ 1906438 h 1906438"/>
              <a:gd name="connsiteX13" fmla="*/ 1958196 w 2717321"/>
              <a:gd name="connsiteY13" fmla="*/ 1544128 h 1906438"/>
              <a:gd name="connsiteX14" fmla="*/ 2717321 w 2717321"/>
              <a:gd name="connsiteY14" fmla="*/ 1544128 h 1906438"/>
              <a:gd name="connsiteX15" fmla="*/ 2717321 w 2717321"/>
              <a:gd name="connsiteY15" fmla="*/ 0 h 1906438"/>
              <a:gd name="connsiteX16" fmla="*/ 2355011 w 2717321"/>
              <a:gd name="connsiteY16" fmla="*/ 0 h 1906438"/>
              <a:gd name="connsiteX17" fmla="*/ 2355011 w 2717321"/>
              <a:gd name="connsiteY17" fmla="*/ 258792 h 1906438"/>
              <a:gd name="connsiteX18" fmla="*/ 8626 w 2717321"/>
              <a:gd name="connsiteY18" fmla="*/ 258792 h 1906438"/>
              <a:gd name="connsiteX19" fmla="*/ 0 w 2717321"/>
              <a:gd name="connsiteY19" fmla="*/ 457199 h 1906438"/>
              <a:gd name="connsiteX0" fmla="*/ 25879 w 2717321"/>
              <a:gd name="connsiteY0" fmla="*/ 353683 h 1906438"/>
              <a:gd name="connsiteX1" fmla="*/ 25879 w 2717321"/>
              <a:gd name="connsiteY1" fmla="*/ 500332 h 1906438"/>
              <a:gd name="connsiteX2" fmla="*/ 1345721 w 2717321"/>
              <a:gd name="connsiteY2" fmla="*/ 500332 h 1906438"/>
              <a:gd name="connsiteX3" fmla="*/ 1345721 w 2717321"/>
              <a:gd name="connsiteY3" fmla="*/ 767751 h 1906438"/>
              <a:gd name="connsiteX4" fmla="*/ 2216989 w 2717321"/>
              <a:gd name="connsiteY4" fmla="*/ 767751 h 1906438"/>
              <a:gd name="connsiteX5" fmla="*/ 2216989 w 2717321"/>
              <a:gd name="connsiteY5" fmla="*/ 1224951 h 1906438"/>
              <a:gd name="connsiteX6" fmla="*/ 2018581 w 2717321"/>
              <a:gd name="connsiteY6" fmla="*/ 1224951 h 1906438"/>
              <a:gd name="connsiteX7" fmla="*/ 2018581 w 2717321"/>
              <a:gd name="connsiteY7" fmla="*/ 1000664 h 1906438"/>
              <a:gd name="connsiteX8" fmla="*/ 1690777 w 2717321"/>
              <a:gd name="connsiteY8" fmla="*/ 1000664 h 1906438"/>
              <a:gd name="connsiteX9" fmla="*/ 1690777 w 2717321"/>
              <a:gd name="connsiteY9" fmla="*/ 1526875 h 1906438"/>
              <a:gd name="connsiteX10" fmla="*/ 845389 w 2717321"/>
              <a:gd name="connsiteY10" fmla="*/ 1526875 h 1906438"/>
              <a:gd name="connsiteX11" fmla="*/ 845389 w 2717321"/>
              <a:gd name="connsiteY11" fmla="*/ 1906438 h 1906438"/>
              <a:gd name="connsiteX12" fmla="*/ 1958196 w 2717321"/>
              <a:gd name="connsiteY12" fmla="*/ 1906438 h 1906438"/>
              <a:gd name="connsiteX13" fmla="*/ 1958196 w 2717321"/>
              <a:gd name="connsiteY13" fmla="*/ 1544128 h 1906438"/>
              <a:gd name="connsiteX14" fmla="*/ 2717321 w 2717321"/>
              <a:gd name="connsiteY14" fmla="*/ 1544128 h 1906438"/>
              <a:gd name="connsiteX15" fmla="*/ 2717321 w 2717321"/>
              <a:gd name="connsiteY15" fmla="*/ 0 h 1906438"/>
              <a:gd name="connsiteX16" fmla="*/ 2355011 w 2717321"/>
              <a:gd name="connsiteY16" fmla="*/ 0 h 1906438"/>
              <a:gd name="connsiteX17" fmla="*/ 2355011 w 2717321"/>
              <a:gd name="connsiteY17" fmla="*/ 258792 h 1906438"/>
              <a:gd name="connsiteX18" fmla="*/ 34505 w 2717321"/>
              <a:gd name="connsiteY18" fmla="*/ 258792 h 1906438"/>
              <a:gd name="connsiteX19" fmla="*/ 0 w 2717321"/>
              <a:gd name="connsiteY19" fmla="*/ 457199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6 w 2691442"/>
              <a:gd name="connsiteY18" fmla="*/ 258792 h 1906438"/>
              <a:gd name="connsiteX19" fmla="*/ 8627 w 2691442"/>
              <a:gd name="connsiteY19" fmla="*/ 526210 h 1906438"/>
              <a:gd name="connsiteX0" fmla="*/ 276045 w 2967487"/>
              <a:gd name="connsiteY0" fmla="*/ 353683 h 1906438"/>
              <a:gd name="connsiteX1" fmla="*/ 276045 w 2967487"/>
              <a:gd name="connsiteY1" fmla="*/ 500332 h 1906438"/>
              <a:gd name="connsiteX2" fmla="*/ 1595887 w 2967487"/>
              <a:gd name="connsiteY2" fmla="*/ 500332 h 1906438"/>
              <a:gd name="connsiteX3" fmla="*/ 1595887 w 2967487"/>
              <a:gd name="connsiteY3" fmla="*/ 767751 h 1906438"/>
              <a:gd name="connsiteX4" fmla="*/ 2467155 w 2967487"/>
              <a:gd name="connsiteY4" fmla="*/ 767751 h 1906438"/>
              <a:gd name="connsiteX5" fmla="*/ 2467155 w 2967487"/>
              <a:gd name="connsiteY5" fmla="*/ 1224951 h 1906438"/>
              <a:gd name="connsiteX6" fmla="*/ 2268747 w 2967487"/>
              <a:gd name="connsiteY6" fmla="*/ 1224951 h 1906438"/>
              <a:gd name="connsiteX7" fmla="*/ 2268747 w 2967487"/>
              <a:gd name="connsiteY7" fmla="*/ 1000664 h 1906438"/>
              <a:gd name="connsiteX8" fmla="*/ 1940943 w 2967487"/>
              <a:gd name="connsiteY8" fmla="*/ 1000664 h 1906438"/>
              <a:gd name="connsiteX9" fmla="*/ 1940943 w 2967487"/>
              <a:gd name="connsiteY9" fmla="*/ 1526875 h 1906438"/>
              <a:gd name="connsiteX10" fmla="*/ 0 w 2967487"/>
              <a:gd name="connsiteY10" fmla="*/ 1518248 h 1906438"/>
              <a:gd name="connsiteX11" fmla="*/ 1095555 w 2967487"/>
              <a:gd name="connsiteY11" fmla="*/ 1906438 h 1906438"/>
              <a:gd name="connsiteX12" fmla="*/ 2208362 w 2967487"/>
              <a:gd name="connsiteY12" fmla="*/ 1906438 h 1906438"/>
              <a:gd name="connsiteX13" fmla="*/ 2208362 w 2967487"/>
              <a:gd name="connsiteY13" fmla="*/ 1544128 h 1906438"/>
              <a:gd name="connsiteX14" fmla="*/ 2967487 w 2967487"/>
              <a:gd name="connsiteY14" fmla="*/ 1544128 h 1906438"/>
              <a:gd name="connsiteX15" fmla="*/ 2967487 w 2967487"/>
              <a:gd name="connsiteY15" fmla="*/ 0 h 1906438"/>
              <a:gd name="connsiteX16" fmla="*/ 2605177 w 2967487"/>
              <a:gd name="connsiteY16" fmla="*/ 0 h 1906438"/>
              <a:gd name="connsiteX17" fmla="*/ 2605177 w 2967487"/>
              <a:gd name="connsiteY17" fmla="*/ 258792 h 1906438"/>
              <a:gd name="connsiteX18" fmla="*/ 284671 w 2967487"/>
              <a:gd name="connsiteY18" fmla="*/ 258792 h 1906438"/>
              <a:gd name="connsiteX19" fmla="*/ 284672 w 2967487"/>
              <a:gd name="connsiteY19" fmla="*/ 526210 h 1906438"/>
              <a:gd name="connsiteX0" fmla="*/ 276045 w 2967487"/>
              <a:gd name="connsiteY0" fmla="*/ 353683 h 1906438"/>
              <a:gd name="connsiteX1" fmla="*/ 276045 w 2967487"/>
              <a:gd name="connsiteY1" fmla="*/ 500332 h 1906438"/>
              <a:gd name="connsiteX2" fmla="*/ 1595887 w 2967487"/>
              <a:gd name="connsiteY2" fmla="*/ 500332 h 1906438"/>
              <a:gd name="connsiteX3" fmla="*/ 1595887 w 2967487"/>
              <a:gd name="connsiteY3" fmla="*/ 767751 h 1906438"/>
              <a:gd name="connsiteX4" fmla="*/ 2467155 w 2967487"/>
              <a:gd name="connsiteY4" fmla="*/ 767751 h 1906438"/>
              <a:gd name="connsiteX5" fmla="*/ 2467155 w 2967487"/>
              <a:gd name="connsiteY5" fmla="*/ 1224951 h 1906438"/>
              <a:gd name="connsiteX6" fmla="*/ 2268747 w 2967487"/>
              <a:gd name="connsiteY6" fmla="*/ 1224951 h 1906438"/>
              <a:gd name="connsiteX7" fmla="*/ 2268747 w 2967487"/>
              <a:gd name="connsiteY7" fmla="*/ 1000664 h 1906438"/>
              <a:gd name="connsiteX8" fmla="*/ 1940943 w 2967487"/>
              <a:gd name="connsiteY8" fmla="*/ 1000664 h 1906438"/>
              <a:gd name="connsiteX9" fmla="*/ 1940943 w 2967487"/>
              <a:gd name="connsiteY9" fmla="*/ 1526875 h 1906438"/>
              <a:gd name="connsiteX10" fmla="*/ 0 w 2967487"/>
              <a:gd name="connsiteY10" fmla="*/ 1518248 h 1906438"/>
              <a:gd name="connsiteX11" fmla="*/ 8627 w 2967487"/>
              <a:gd name="connsiteY11" fmla="*/ 1897812 h 1906438"/>
              <a:gd name="connsiteX12" fmla="*/ 2208362 w 2967487"/>
              <a:gd name="connsiteY12" fmla="*/ 1906438 h 1906438"/>
              <a:gd name="connsiteX13" fmla="*/ 2208362 w 2967487"/>
              <a:gd name="connsiteY13" fmla="*/ 1544128 h 1906438"/>
              <a:gd name="connsiteX14" fmla="*/ 2967487 w 2967487"/>
              <a:gd name="connsiteY14" fmla="*/ 1544128 h 1906438"/>
              <a:gd name="connsiteX15" fmla="*/ 2967487 w 2967487"/>
              <a:gd name="connsiteY15" fmla="*/ 0 h 1906438"/>
              <a:gd name="connsiteX16" fmla="*/ 2605177 w 2967487"/>
              <a:gd name="connsiteY16" fmla="*/ 0 h 1906438"/>
              <a:gd name="connsiteX17" fmla="*/ 2605177 w 2967487"/>
              <a:gd name="connsiteY17" fmla="*/ 258792 h 1906438"/>
              <a:gd name="connsiteX18" fmla="*/ 284671 w 2967487"/>
              <a:gd name="connsiteY18" fmla="*/ 258792 h 1906438"/>
              <a:gd name="connsiteX19" fmla="*/ 284672 w 2967487"/>
              <a:gd name="connsiteY19" fmla="*/ 526210 h 190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967487" h="1906438">
                <a:moveTo>
                  <a:pt x="276045" y="353683"/>
                </a:moveTo>
                <a:lnTo>
                  <a:pt x="276045" y="500332"/>
                </a:lnTo>
                <a:lnTo>
                  <a:pt x="1595887" y="500332"/>
                </a:lnTo>
                <a:lnTo>
                  <a:pt x="1595887" y="767751"/>
                </a:lnTo>
                <a:lnTo>
                  <a:pt x="2467155" y="767751"/>
                </a:lnTo>
                <a:lnTo>
                  <a:pt x="2467155" y="1224951"/>
                </a:lnTo>
                <a:lnTo>
                  <a:pt x="2268747" y="1224951"/>
                </a:lnTo>
                <a:lnTo>
                  <a:pt x="2268747" y="1000664"/>
                </a:lnTo>
                <a:lnTo>
                  <a:pt x="1940943" y="1000664"/>
                </a:lnTo>
                <a:lnTo>
                  <a:pt x="1940943" y="1526875"/>
                </a:lnTo>
                <a:lnTo>
                  <a:pt x="0" y="1518248"/>
                </a:lnTo>
                <a:lnTo>
                  <a:pt x="8627" y="1897812"/>
                </a:lnTo>
                <a:lnTo>
                  <a:pt x="2208362" y="1906438"/>
                </a:lnTo>
                <a:lnTo>
                  <a:pt x="2208362" y="1544128"/>
                </a:lnTo>
                <a:lnTo>
                  <a:pt x="2967487" y="1544128"/>
                </a:lnTo>
                <a:lnTo>
                  <a:pt x="2967487" y="0"/>
                </a:lnTo>
                <a:lnTo>
                  <a:pt x="2605177" y="0"/>
                </a:lnTo>
                <a:lnTo>
                  <a:pt x="2605177" y="258792"/>
                </a:lnTo>
                <a:lnTo>
                  <a:pt x="284671" y="258792"/>
                </a:lnTo>
                <a:cubicBezTo>
                  <a:pt x="284671" y="347931"/>
                  <a:pt x="284672" y="437071"/>
                  <a:pt x="284672" y="526210"/>
                </a:cubicBez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 bwMode="auto">
          <a:xfrm flipV="1">
            <a:off x="3451157" y="3298506"/>
            <a:ext cx="0" cy="18537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2937883" y="3284984"/>
            <a:ext cx="0" cy="18537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6138283" y="3284984"/>
            <a:ext cx="0" cy="346990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1678426" y="3284984"/>
            <a:ext cx="0" cy="346990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2748101" y="4375855"/>
            <a:ext cx="0" cy="23925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V="1">
            <a:off x="2284300" y="4358926"/>
            <a:ext cx="0" cy="23925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endCxn id="10" idx="11"/>
          </p:cNvCxnSpPr>
          <p:nvPr/>
        </p:nvCxnSpPr>
        <p:spPr bwMode="auto">
          <a:xfrm flipH="1" flipV="1">
            <a:off x="3179423" y="6273667"/>
            <a:ext cx="4050" cy="4778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 flipV="1">
            <a:off x="5392599" y="6282293"/>
            <a:ext cx="4175" cy="4613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 flipV="1">
            <a:off x="4281055" y="4896557"/>
            <a:ext cx="6274" cy="10088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H="1" flipV="1">
            <a:off x="4777697" y="5154865"/>
            <a:ext cx="8421" cy="7562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3869172" y="4896557"/>
            <a:ext cx="0" cy="2583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5127812" y="5135463"/>
            <a:ext cx="0" cy="2583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5436096" y="5136210"/>
            <a:ext cx="0" cy="2583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flipV="1">
            <a:off x="5778884" y="3301139"/>
            <a:ext cx="0" cy="10747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Freeform 24"/>
          <p:cNvSpPr/>
          <p:nvPr/>
        </p:nvSpPr>
        <p:spPr bwMode="auto">
          <a:xfrm>
            <a:off x="2739476" y="5057341"/>
            <a:ext cx="1535502" cy="577970"/>
          </a:xfrm>
          <a:custGeom>
            <a:avLst/>
            <a:gdLst>
              <a:gd name="connsiteX0" fmla="*/ 0 w 1552755"/>
              <a:gd name="connsiteY0" fmla="*/ 0 h 793630"/>
              <a:gd name="connsiteX1" fmla="*/ 1173193 w 1552755"/>
              <a:gd name="connsiteY1" fmla="*/ 0 h 793630"/>
              <a:gd name="connsiteX2" fmla="*/ 1173193 w 1552755"/>
              <a:gd name="connsiteY2" fmla="*/ 345056 h 793630"/>
              <a:gd name="connsiteX3" fmla="*/ 1552755 w 1552755"/>
              <a:gd name="connsiteY3" fmla="*/ 345056 h 793630"/>
              <a:gd name="connsiteX4" fmla="*/ 1552755 w 1552755"/>
              <a:gd name="connsiteY4" fmla="*/ 793630 h 793630"/>
              <a:gd name="connsiteX5" fmla="*/ 34506 w 1552755"/>
              <a:gd name="connsiteY5" fmla="*/ 793630 h 793630"/>
              <a:gd name="connsiteX6" fmla="*/ 0 w 1552755"/>
              <a:gd name="connsiteY6" fmla="*/ 0 h 793630"/>
              <a:gd name="connsiteX0" fmla="*/ 0 w 1552755"/>
              <a:gd name="connsiteY0" fmla="*/ 0 h 793630"/>
              <a:gd name="connsiteX1" fmla="*/ 1173193 w 1552755"/>
              <a:gd name="connsiteY1" fmla="*/ 0 h 793630"/>
              <a:gd name="connsiteX2" fmla="*/ 1173193 w 1552755"/>
              <a:gd name="connsiteY2" fmla="*/ 345056 h 793630"/>
              <a:gd name="connsiteX3" fmla="*/ 1552755 w 1552755"/>
              <a:gd name="connsiteY3" fmla="*/ 345056 h 793630"/>
              <a:gd name="connsiteX4" fmla="*/ 1552755 w 1552755"/>
              <a:gd name="connsiteY4" fmla="*/ 646981 h 793630"/>
              <a:gd name="connsiteX5" fmla="*/ 34506 w 1552755"/>
              <a:gd name="connsiteY5" fmla="*/ 793630 h 793630"/>
              <a:gd name="connsiteX6" fmla="*/ 0 w 1552755"/>
              <a:gd name="connsiteY6" fmla="*/ 0 h 793630"/>
              <a:gd name="connsiteX0" fmla="*/ 0 w 1552755"/>
              <a:gd name="connsiteY0" fmla="*/ 0 h 698739"/>
              <a:gd name="connsiteX1" fmla="*/ 1173193 w 1552755"/>
              <a:gd name="connsiteY1" fmla="*/ 0 h 698739"/>
              <a:gd name="connsiteX2" fmla="*/ 1173193 w 1552755"/>
              <a:gd name="connsiteY2" fmla="*/ 345056 h 698739"/>
              <a:gd name="connsiteX3" fmla="*/ 1552755 w 1552755"/>
              <a:gd name="connsiteY3" fmla="*/ 345056 h 698739"/>
              <a:gd name="connsiteX4" fmla="*/ 1552755 w 1552755"/>
              <a:gd name="connsiteY4" fmla="*/ 646981 h 698739"/>
              <a:gd name="connsiteX5" fmla="*/ 43132 w 1552755"/>
              <a:gd name="connsiteY5" fmla="*/ 698739 h 698739"/>
              <a:gd name="connsiteX6" fmla="*/ 0 w 1552755"/>
              <a:gd name="connsiteY6" fmla="*/ 0 h 698739"/>
              <a:gd name="connsiteX0" fmla="*/ 0 w 1552755"/>
              <a:gd name="connsiteY0" fmla="*/ 0 h 664233"/>
              <a:gd name="connsiteX1" fmla="*/ 1173193 w 1552755"/>
              <a:gd name="connsiteY1" fmla="*/ 0 h 664233"/>
              <a:gd name="connsiteX2" fmla="*/ 1173193 w 1552755"/>
              <a:gd name="connsiteY2" fmla="*/ 345056 h 664233"/>
              <a:gd name="connsiteX3" fmla="*/ 1552755 w 1552755"/>
              <a:gd name="connsiteY3" fmla="*/ 345056 h 664233"/>
              <a:gd name="connsiteX4" fmla="*/ 1552755 w 1552755"/>
              <a:gd name="connsiteY4" fmla="*/ 646981 h 664233"/>
              <a:gd name="connsiteX5" fmla="*/ 17252 w 1552755"/>
              <a:gd name="connsiteY5" fmla="*/ 664233 h 664233"/>
              <a:gd name="connsiteX6" fmla="*/ 0 w 1552755"/>
              <a:gd name="connsiteY6" fmla="*/ 0 h 664233"/>
              <a:gd name="connsiteX0" fmla="*/ 8627 w 1561382"/>
              <a:gd name="connsiteY0" fmla="*/ 0 h 646981"/>
              <a:gd name="connsiteX1" fmla="*/ 1181820 w 1561382"/>
              <a:gd name="connsiteY1" fmla="*/ 0 h 646981"/>
              <a:gd name="connsiteX2" fmla="*/ 1181820 w 1561382"/>
              <a:gd name="connsiteY2" fmla="*/ 345056 h 646981"/>
              <a:gd name="connsiteX3" fmla="*/ 1561382 w 1561382"/>
              <a:gd name="connsiteY3" fmla="*/ 345056 h 646981"/>
              <a:gd name="connsiteX4" fmla="*/ 1561382 w 1561382"/>
              <a:gd name="connsiteY4" fmla="*/ 646981 h 646981"/>
              <a:gd name="connsiteX5" fmla="*/ 0 w 1561382"/>
              <a:gd name="connsiteY5" fmla="*/ 646980 h 646981"/>
              <a:gd name="connsiteX6" fmla="*/ 8627 w 1561382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25878 w 1552755"/>
              <a:gd name="connsiteY5" fmla="*/ 638353 h 646981"/>
              <a:gd name="connsiteX6" fmla="*/ 0 w 1552755"/>
              <a:gd name="connsiteY6" fmla="*/ 0 h 646981"/>
              <a:gd name="connsiteX0" fmla="*/ 1 w 1552756"/>
              <a:gd name="connsiteY0" fmla="*/ 0 h 646981"/>
              <a:gd name="connsiteX1" fmla="*/ 1173194 w 1552756"/>
              <a:gd name="connsiteY1" fmla="*/ 0 h 646981"/>
              <a:gd name="connsiteX2" fmla="*/ 1173194 w 1552756"/>
              <a:gd name="connsiteY2" fmla="*/ 345056 h 646981"/>
              <a:gd name="connsiteX3" fmla="*/ 1552756 w 1552756"/>
              <a:gd name="connsiteY3" fmla="*/ 345056 h 646981"/>
              <a:gd name="connsiteX4" fmla="*/ 1552756 w 1552756"/>
              <a:gd name="connsiteY4" fmla="*/ 646981 h 646981"/>
              <a:gd name="connsiteX5" fmla="*/ 0 w 1552756"/>
              <a:gd name="connsiteY5" fmla="*/ 621100 h 646981"/>
              <a:gd name="connsiteX6" fmla="*/ 1 w 1552756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8625 w 1552755"/>
              <a:gd name="connsiteY5" fmla="*/ 646980 h 646981"/>
              <a:gd name="connsiteX6" fmla="*/ 0 w 1552755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25878 w 1552755"/>
              <a:gd name="connsiteY5" fmla="*/ 577969 h 646981"/>
              <a:gd name="connsiteX6" fmla="*/ 0 w 1552755"/>
              <a:gd name="connsiteY6" fmla="*/ 0 h 646981"/>
              <a:gd name="connsiteX0" fmla="*/ 0 w 1552755"/>
              <a:gd name="connsiteY0" fmla="*/ 0 h 577970"/>
              <a:gd name="connsiteX1" fmla="*/ 1173193 w 1552755"/>
              <a:gd name="connsiteY1" fmla="*/ 0 h 577970"/>
              <a:gd name="connsiteX2" fmla="*/ 1173193 w 1552755"/>
              <a:gd name="connsiteY2" fmla="*/ 345056 h 577970"/>
              <a:gd name="connsiteX3" fmla="*/ 1552755 w 1552755"/>
              <a:gd name="connsiteY3" fmla="*/ 345056 h 577970"/>
              <a:gd name="connsiteX4" fmla="*/ 1552755 w 1552755"/>
              <a:gd name="connsiteY4" fmla="*/ 577970 h 577970"/>
              <a:gd name="connsiteX5" fmla="*/ 25878 w 1552755"/>
              <a:gd name="connsiteY5" fmla="*/ 577969 h 577970"/>
              <a:gd name="connsiteX6" fmla="*/ 0 w 1552755"/>
              <a:gd name="connsiteY6" fmla="*/ 0 h 577970"/>
              <a:gd name="connsiteX0" fmla="*/ 0 w 1552755"/>
              <a:gd name="connsiteY0" fmla="*/ 0 h 577970"/>
              <a:gd name="connsiteX1" fmla="*/ 1155940 w 1552755"/>
              <a:gd name="connsiteY1" fmla="*/ 77638 h 577970"/>
              <a:gd name="connsiteX2" fmla="*/ 1173193 w 1552755"/>
              <a:gd name="connsiteY2" fmla="*/ 345056 h 577970"/>
              <a:gd name="connsiteX3" fmla="*/ 1552755 w 1552755"/>
              <a:gd name="connsiteY3" fmla="*/ 345056 h 577970"/>
              <a:gd name="connsiteX4" fmla="*/ 1552755 w 1552755"/>
              <a:gd name="connsiteY4" fmla="*/ 577970 h 577970"/>
              <a:gd name="connsiteX5" fmla="*/ 25878 w 1552755"/>
              <a:gd name="connsiteY5" fmla="*/ 577969 h 577970"/>
              <a:gd name="connsiteX6" fmla="*/ 0 w 1552755"/>
              <a:gd name="connsiteY6" fmla="*/ 0 h 577970"/>
              <a:gd name="connsiteX0" fmla="*/ 0 w 1552755"/>
              <a:gd name="connsiteY0" fmla="*/ 0 h 500332"/>
              <a:gd name="connsiteX1" fmla="*/ 1155940 w 1552755"/>
              <a:gd name="connsiteY1" fmla="*/ 0 h 500332"/>
              <a:gd name="connsiteX2" fmla="*/ 1173193 w 1552755"/>
              <a:gd name="connsiteY2" fmla="*/ 267418 h 500332"/>
              <a:gd name="connsiteX3" fmla="*/ 1552755 w 1552755"/>
              <a:gd name="connsiteY3" fmla="*/ 267418 h 500332"/>
              <a:gd name="connsiteX4" fmla="*/ 1552755 w 1552755"/>
              <a:gd name="connsiteY4" fmla="*/ 500332 h 500332"/>
              <a:gd name="connsiteX5" fmla="*/ 25878 w 1552755"/>
              <a:gd name="connsiteY5" fmla="*/ 500331 h 500332"/>
              <a:gd name="connsiteX6" fmla="*/ 0 w 1552755"/>
              <a:gd name="connsiteY6" fmla="*/ 0 h 500332"/>
              <a:gd name="connsiteX0" fmla="*/ 17254 w 1526877"/>
              <a:gd name="connsiteY0" fmla="*/ 0 h 500332"/>
              <a:gd name="connsiteX1" fmla="*/ 1130062 w 1526877"/>
              <a:gd name="connsiteY1" fmla="*/ 0 h 500332"/>
              <a:gd name="connsiteX2" fmla="*/ 1147315 w 1526877"/>
              <a:gd name="connsiteY2" fmla="*/ 267418 h 500332"/>
              <a:gd name="connsiteX3" fmla="*/ 1526877 w 1526877"/>
              <a:gd name="connsiteY3" fmla="*/ 267418 h 500332"/>
              <a:gd name="connsiteX4" fmla="*/ 1526877 w 1526877"/>
              <a:gd name="connsiteY4" fmla="*/ 500332 h 500332"/>
              <a:gd name="connsiteX5" fmla="*/ 0 w 1526877"/>
              <a:gd name="connsiteY5" fmla="*/ 500331 h 500332"/>
              <a:gd name="connsiteX6" fmla="*/ 17254 w 1526877"/>
              <a:gd name="connsiteY6" fmla="*/ 0 h 500332"/>
              <a:gd name="connsiteX0" fmla="*/ 0 w 1552755"/>
              <a:gd name="connsiteY0" fmla="*/ 0 h 500332"/>
              <a:gd name="connsiteX1" fmla="*/ 1155940 w 1552755"/>
              <a:gd name="connsiteY1" fmla="*/ 0 h 500332"/>
              <a:gd name="connsiteX2" fmla="*/ 1173193 w 1552755"/>
              <a:gd name="connsiteY2" fmla="*/ 267418 h 500332"/>
              <a:gd name="connsiteX3" fmla="*/ 1552755 w 1552755"/>
              <a:gd name="connsiteY3" fmla="*/ 267418 h 500332"/>
              <a:gd name="connsiteX4" fmla="*/ 1552755 w 1552755"/>
              <a:gd name="connsiteY4" fmla="*/ 500332 h 500332"/>
              <a:gd name="connsiteX5" fmla="*/ 25878 w 1552755"/>
              <a:gd name="connsiteY5" fmla="*/ 500331 h 500332"/>
              <a:gd name="connsiteX6" fmla="*/ 0 w 1552755"/>
              <a:gd name="connsiteY6" fmla="*/ 0 h 500332"/>
              <a:gd name="connsiteX0" fmla="*/ 1 w 1526877"/>
              <a:gd name="connsiteY0" fmla="*/ 17253 h 500332"/>
              <a:gd name="connsiteX1" fmla="*/ 1130062 w 1526877"/>
              <a:gd name="connsiteY1" fmla="*/ 0 h 500332"/>
              <a:gd name="connsiteX2" fmla="*/ 1147315 w 1526877"/>
              <a:gd name="connsiteY2" fmla="*/ 267418 h 500332"/>
              <a:gd name="connsiteX3" fmla="*/ 1526877 w 1526877"/>
              <a:gd name="connsiteY3" fmla="*/ 267418 h 500332"/>
              <a:gd name="connsiteX4" fmla="*/ 1526877 w 1526877"/>
              <a:gd name="connsiteY4" fmla="*/ 500332 h 500332"/>
              <a:gd name="connsiteX5" fmla="*/ 0 w 1526877"/>
              <a:gd name="connsiteY5" fmla="*/ 500331 h 500332"/>
              <a:gd name="connsiteX6" fmla="*/ 1 w 1526877"/>
              <a:gd name="connsiteY6" fmla="*/ 17253 h 500332"/>
              <a:gd name="connsiteX0" fmla="*/ 1 w 1526877"/>
              <a:gd name="connsiteY0" fmla="*/ 0 h 483079"/>
              <a:gd name="connsiteX1" fmla="*/ 1121436 w 1526877"/>
              <a:gd name="connsiteY1" fmla="*/ 17253 h 483079"/>
              <a:gd name="connsiteX2" fmla="*/ 1147315 w 1526877"/>
              <a:gd name="connsiteY2" fmla="*/ 250165 h 483079"/>
              <a:gd name="connsiteX3" fmla="*/ 1526877 w 1526877"/>
              <a:gd name="connsiteY3" fmla="*/ 250165 h 483079"/>
              <a:gd name="connsiteX4" fmla="*/ 1526877 w 1526877"/>
              <a:gd name="connsiteY4" fmla="*/ 483079 h 483079"/>
              <a:gd name="connsiteX5" fmla="*/ 0 w 1526877"/>
              <a:gd name="connsiteY5" fmla="*/ 483078 h 483079"/>
              <a:gd name="connsiteX6" fmla="*/ 1 w 1526877"/>
              <a:gd name="connsiteY6" fmla="*/ 0 h 483079"/>
              <a:gd name="connsiteX0" fmla="*/ 1 w 1526877"/>
              <a:gd name="connsiteY0" fmla="*/ 0 h 483079"/>
              <a:gd name="connsiteX1" fmla="*/ 1121436 w 1526877"/>
              <a:gd name="connsiteY1" fmla="*/ 17253 h 483079"/>
              <a:gd name="connsiteX2" fmla="*/ 1121436 w 1526877"/>
              <a:gd name="connsiteY2" fmla="*/ 250165 h 483079"/>
              <a:gd name="connsiteX3" fmla="*/ 1526877 w 1526877"/>
              <a:gd name="connsiteY3" fmla="*/ 250165 h 483079"/>
              <a:gd name="connsiteX4" fmla="*/ 1526877 w 1526877"/>
              <a:gd name="connsiteY4" fmla="*/ 483079 h 483079"/>
              <a:gd name="connsiteX5" fmla="*/ 0 w 1526877"/>
              <a:gd name="connsiteY5" fmla="*/ 483078 h 483079"/>
              <a:gd name="connsiteX6" fmla="*/ 1 w 1526877"/>
              <a:gd name="connsiteY6" fmla="*/ 0 h 483079"/>
              <a:gd name="connsiteX0" fmla="*/ 1 w 1526877"/>
              <a:gd name="connsiteY0" fmla="*/ 86264 h 569343"/>
              <a:gd name="connsiteX1" fmla="*/ 1121436 w 1526877"/>
              <a:gd name="connsiteY1" fmla="*/ 0 h 569343"/>
              <a:gd name="connsiteX2" fmla="*/ 1121436 w 1526877"/>
              <a:gd name="connsiteY2" fmla="*/ 336429 h 569343"/>
              <a:gd name="connsiteX3" fmla="*/ 1526877 w 1526877"/>
              <a:gd name="connsiteY3" fmla="*/ 336429 h 569343"/>
              <a:gd name="connsiteX4" fmla="*/ 1526877 w 1526877"/>
              <a:gd name="connsiteY4" fmla="*/ 569343 h 569343"/>
              <a:gd name="connsiteX5" fmla="*/ 0 w 1526877"/>
              <a:gd name="connsiteY5" fmla="*/ 569342 h 569343"/>
              <a:gd name="connsiteX6" fmla="*/ 1 w 1526877"/>
              <a:gd name="connsiteY6" fmla="*/ 86264 h 569343"/>
              <a:gd name="connsiteX0" fmla="*/ 1 w 1526877"/>
              <a:gd name="connsiteY0" fmla="*/ 25879 h 569343"/>
              <a:gd name="connsiteX1" fmla="*/ 1121436 w 1526877"/>
              <a:gd name="connsiteY1" fmla="*/ 0 h 569343"/>
              <a:gd name="connsiteX2" fmla="*/ 1121436 w 1526877"/>
              <a:gd name="connsiteY2" fmla="*/ 336429 h 569343"/>
              <a:gd name="connsiteX3" fmla="*/ 1526877 w 1526877"/>
              <a:gd name="connsiteY3" fmla="*/ 336429 h 569343"/>
              <a:gd name="connsiteX4" fmla="*/ 1526877 w 1526877"/>
              <a:gd name="connsiteY4" fmla="*/ 569343 h 569343"/>
              <a:gd name="connsiteX5" fmla="*/ 0 w 1526877"/>
              <a:gd name="connsiteY5" fmla="*/ 569342 h 569343"/>
              <a:gd name="connsiteX6" fmla="*/ 1 w 1526877"/>
              <a:gd name="connsiteY6" fmla="*/ 25879 h 569343"/>
              <a:gd name="connsiteX0" fmla="*/ 0 w 1535502"/>
              <a:gd name="connsiteY0" fmla="*/ 0 h 577970"/>
              <a:gd name="connsiteX1" fmla="*/ 1130061 w 1535502"/>
              <a:gd name="connsiteY1" fmla="*/ 8627 h 577970"/>
              <a:gd name="connsiteX2" fmla="*/ 1130061 w 1535502"/>
              <a:gd name="connsiteY2" fmla="*/ 345056 h 577970"/>
              <a:gd name="connsiteX3" fmla="*/ 1535502 w 1535502"/>
              <a:gd name="connsiteY3" fmla="*/ 345056 h 577970"/>
              <a:gd name="connsiteX4" fmla="*/ 1535502 w 1535502"/>
              <a:gd name="connsiteY4" fmla="*/ 577970 h 577970"/>
              <a:gd name="connsiteX5" fmla="*/ 8625 w 1535502"/>
              <a:gd name="connsiteY5" fmla="*/ 577969 h 577970"/>
              <a:gd name="connsiteX6" fmla="*/ 0 w 1535502"/>
              <a:gd name="connsiteY6" fmla="*/ 0 h 577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5502" h="577970">
                <a:moveTo>
                  <a:pt x="0" y="0"/>
                </a:moveTo>
                <a:lnTo>
                  <a:pt x="1130061" y="8627"/>
                </a:lnTo>
                <a:lnTo>
                  <a:pt x="1130061" y="345056"/>
                </a:lnTo>
                <a:lnTo>
                  <a:pt x="1535502" y="345056"/>
                </a:lnTo>
                <a:lnTo>
                  <a:pt x="1535502" y="577970"/>
                </a:lnTo>
                <a:lnTo>
                  <a:pt x="8625" y="577969"/>
                </a:lnTo>
                <a:cubicBezTo>
                  <a:pt x="8625" y="370936"/>
                  <a:pt x="0" y="20703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 flipV="1">
            <a:off x="3186596" y="5624910"/>
            <a:ext cx="0" cy="2623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V="1">
            <a:off x="4283968" y="5641988"/>
            <a:ext cx="0" cy="2623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2915816" y="6048332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2483768" y="5256244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131840" y="4040492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2950234" y="3656132"/>
            <a:ext cx="3942272" cy="2881222"/>
          </a:xfrm>
          <a:custGeom>
            <a:avLst/>
            <a:gdLst>
              <a:gd name="connsiteX0" fmla="*/ 0 w 3942272"/>
              <a:gd name="connsiteY0" fmla="*/ 2441275 h 2881222"/>
              <a:gd name="connsiteX1" fmla="*/ 327804 w 3942272"/>
              <a:gd name="connsiteY1" fmla="*/ 2881222 h 2881222"/>
              <a:gd name="connsiteX2" fmla="*/ 2656936 w 3942272"/>
              <a:gd name="connsiteY2" fmla="*/ 2872596 h 2881222"/>
              <a:gd name="connsiteX3" fmla="*/ 3942272 w 3942272"/>
              <a:gd name="connsiteY3" fmla="*/ 1440611 h 2881222"/>
              <a:gd name="connsiteX4" fmla="*/ 2993366 w 3942272"/>
              <a:gd name="connsiteY4" fmla="*/ 0 h 2881222"/>
              <a:gd name="connsiteX5" fmla="*/ 1561381 w 3942272"/>
              <a:gd name="connsiteY5" fmla="*/ 276045 h 2881222"/>
              <a:gd name="connsiteX6" fmla="*/ 215660 w 3942272"/>
              <a:gd name="connsiteY6" fmla="*/ 431320 h 2881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2272" h="2881222">
                <a:moveTo>
                  <a:pt x="0" y="2441275"/>
                </a:moveTo>
                <a:lnTo>
                  <a:pt x="327804" y="2881222"/>
                </a:lnTo>
                <a:lnTo>
                  <a:pt x="2656936" y="2872596"/>
                </a:lnTo>
                <a:lnTo>
                  <a:pt x="3942272" y="1440611"/>
                </a:lnTo>
                <a:lnTo>
                  <a:pt x="2993366" y="0"/>
                </a:lnTo>
                <a:lnTo>
                  <a:pt x="1561381" y="276045"/>
                </a:lnTo>
                <a:lnTo>
                  <a:pt x="215660" y="43132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 bwMode="auto">
          <a:xfrm>
            <a:off x="3165894" y="4070200"/>
            <a:ext cx="1362974" cy="1457864"/>
          </a:xfrm>
          <a:custGeom>
            <a:avLst/>
            <a:gdLst>
              <a:gd name="connsiteX0" fmla="*/ 0 w 1362974"/>
              <a:gd name="connsiteY0" fmla="*/ 0 h 1457864"/>
              <a:gd name="connsiteX1" fmla="*/ 94891 w 1362974"/>
              <a:gd name="connsiteY1" fmla="*/ 767751 h 1457864"/>
              <a:gd name="connsiteX2" fmla="*/ 336431 w 1362974"/>
              <a:gd name="connsiteY2" fmla="*/ 923026 h 1457864"/>
              <a:gd name="connsiteX3" fmla="*/ 923027 w 1362974"/>
              <a:gd name="connsiteY3" fmla="*/ 966158 h 1457864"/>
              <a:gd name="connsiteX4" fmla="*/ 1362974 w 1362974"/>
              <a:gd name="connsiteY4" fmla="*/ 1457864 h 1457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2974" h="1457864">
                <a:moveTo>
                  <a:pt x="0" y="0"/>
                </a:moveTo>
                <a:lnTo>
                  <a:pt x="94891" y="767751"/>
                </a:lnTo>
                <a:lnTo>
                  <a:pt x="336431" y="923026"/>
                </a:lnTo>
                <a:lnTo>
                  <a:pt x="923027" y="966158"/>
                </a:lnTo>
                <a:lnTo>
                  <a:pt x="1362974" y="1457864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 bwMode="auto">
          <a:xfrm>
            <a:off x="2958860" y="5545317"/>
            <a:ext cx="1578634" cy="517585"/>
          </a:xfrm>
          <a:custGeom>
            <a:avLst/>
            <a:gdLst>
              <a:gd name="connsiteX0" fmla="*/ 1578634 w 1578634"/>
              <a:gd name="connsiteY0" fmla="*/ 0 h 517585"/>
              <a:gd name="connsiteX1" fmla="*/ 1380227 w 1578634"/>
              <a:gd name="connsiteY1" fmla="*/ 155275 h 517585"/>
              <a:gd name="connsiteX2" fmla="*/ 802257 w 1578634"/>
              <a:gd name="connsiteY2" fmla="*/ 232913 h 517585"/>
              <a:gd name="connsiteX3" fmla="*/ 77638 w 1578634"/>
              <a:gd name="connsiteY3" fmla="*/ 241539 h 517585"/>
              <a:gd name="connsiteX4" fmla="*/ 0 w 1578634"/>
              <a:gd name="connsiteY4" fmla="*/ 517585 h 51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8634" h="517585">
                <a:moveTo>
                  <a:pt x="1578634" y="0"/>
                </a:moveTo>
                <a:lnTo>
                  <a:pt x="1380227" y="155275"/>
                </a:lnTo>
                <a:lnTo>
                  <a:pt x="802257" y="232913"/>
                </a:lnTo>
                <a:lnTo>
                  <a:pt x="77638" y="241539"/>
                </a:lnTo>
                <a:lnTo>
                  <a:pt x="0" y="517585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 bwMode="auto">
          <a:xfrm>
            <a:off x="1449238" y="3388713"/>
            <a:ext cx="1716656" cy="2708694"/>
          </a:xfrm>
          <a:custGeom>
            <a:avLst/>
            <a:gdLst>
              <a:gd name="connsiteX0" fmla="*/ 1500996 w 1716656"/>
              <a:gd name="connsiteY0" fmla="*/ 2708694 h 2708694"/>
              <a:gd name="connsiteX1" fmla="*/ 1190445 w 1716656"/>
              <a:gd name="connsiteY1" fmla="*/ 2406770 h 2708694"/>
              <a:gd name="connsiteX2" fmla="*/ 1078302 w 1716656"/>
              <a:gd name="connsiteY2" fmla="*/ 1906438 h 2708694"/>
              <a:gd name="connsiteX3" fmla="*/ 1181819 w 1716656"/>
              <a:gd name="connsiteY3" fmla="*/ 1388853 h 2708694"/>
              <a:gd name="connsiteX4" fmla="*/ 1604513 w 1716656"/>
              <a:gd name="connsiteY4" fmla="*/ 1104181 h 2708694"/>
              <a:gd name="connsiteX5" fmla="*/ 1716656 w 1716656"/>
              <a:gd name="connsiteY5" fmla="*/ 707366 h 2708694"/>
              <a:gd name="connsiteX6" fmla="*/ 1561381 w 1716656"/>
              <a:gd name="connsiteY6" fmla="*/ 0 h 2708694"/>
              <a:gd name="connsiteX7" fmla="*/ 0 w 1716656"/>
              <a:gd name="connsiteY7" fmla="*/ 146649 h 2708694"/>
              <a:gd name="connsiteX8" fmla="*/ 94890 w 1716656"/>
              <a:gd name="connsiteY8" fmla="*/ 1345721 h 2708694"/>
              <a:gd name="connsiteX9" fmla="*/ 1095554 w 1716656"/>
              <a:gd name="connsiteY9" fmla="*/ 1932317 h 270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16656" h="2708694">
                <a:moveTo>
                  <a:pt x="1500996" y="2708694"/>
                </a:moveTo>
                <a:lnTo>
                  <a:pt x="1190445" y="2406770"/>
                </a:lnTo>
                <a:lnTo>
                  <a:pt x="1078302" y="1906438"/>
                </a:lnTo>
                <a:lnTo>
                  <a:pt x="1181819" y="1388853"/>
                </a:lnTo>
                <a:lnTo>
                  <a:pt x="1604513" y="1104181"/>
                </a:lnTo>
                <a:lnTo>
                  <a:pt x="1716656" y="707366"/>
                </a:lnTo>
                <a:lnTo>
                  <a:pt x="1561381" y="0"/>
                </a:lnTo>
                <a:lnTo>
                  <a:pt x="0" y="146649"/>
                </a:lnTo>
                <a:lnTo>
                  <a:pt x="94890" y="1345721"/>
                </a:lnTo>
                <a:lnTo>
                  <a:pt x="1095554" y="1932317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503910" y="6097201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6" name="Oval 35"/>
          <p:cNvSpPr/>
          <p:nvPr/>
        </p:nvSpPr>
        <p:spPr bwMode="auto">
          <a:xfrm>
            <a:off x="5740738" y="6322517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Freeform 36"/>
          <p:cNvSpPr/>
          <p:nvPr/>
        </p:nvSpPr>
        <p:spPr bwMode="auto">
          <a:xfrm>
            <a:off x="5773742" y="5945478"/>
            <a:ext cx="8626" cy="785004"/>
          </a:xfrm>
          <a:custGeom>
            <a:avLst/>
            <a:gdLst>
              <a:gd name="connsiteX0" fmla="*/ 0 w 8626"/>
              <a:gd name="connsiteY0" fmla="*/ 0 h 785004"/>
              <a:gd name="connsiteX1" fmla="*/ 0 w 8626"/>
              <a:gd name="connsiteY1" fmla="*/ 785004 h 785004"/>
              <a:gd name="connsiteX2" fmla="*/ 8626 w 8626"/>
              <a:gd name="connsiteY2" fmla="*/ 785004 h 785004"/>
              <a:gd name="connsiteX3" fmla="*/ 8626 w 8626"/>
              <a:gd name="connsiteY3" fmla="*/ 785004 h 785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" h="785004">
                <a:moveTo>
                  <a:pt x="0" y="0"/>
                </a:moveTo>
                <a:lnTo>
                  <a:pt x="0" y="785004"/>
                </a:lnTo>
                <a:lnTo>
                  <a:pt x="8626" y="785004"/>
                </a:lnTo>
                <a:lnTo>
                  <a:pt x="8626" y="785004"/>
                </a:lnTo>
              </a:path>
            </a:pathLst>
          </a:custGeom>
          <a:solidFill>
            <a:srgbClr val="F84EFC"/>
          </a:solidFill>
          <a:ln w="28575" cap="flat" cmpd="sng" algn="ctr">
            <a:solidFill>
              <a:srgbClr val="F84EFC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4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 animBg="1"/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general polygonal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47248" cy="1173872"/>
          </a:xfrm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Input: </a:t>
            </a:r>
          </a:p>
          <a:p>
            <a:pPr lvl="1"/>
            <a:r>
              <a:rPr lang="en-US" altLang="zh-CN" dirty="0" smtClean="0">
                <a:ea typeface="宋体" charset="-122"/>
              </a:rPr>
              <a:t>a simple polygon P with some polygons (</a:t>
            </a:r>
            <a:r>
              <a:rPr lang="en-US" altLang="zh-CN" dirty="0" smtClean="0">
                <a:solidFill>
                  <a:srgbClr val="FF0000"/>
                </a:solidFill>
                <a:ea typeface="宋体" charset="-122"/>
              </a:rPr>
              <a:t>holes or obstacles</a:t>
            </a:r>
            <a:r>
              <a:rPr lang="en-US" altLang="zh-CN" dirty="0" smtClean="0">
                <a:ea typeface="宋体" charset="-122"/>
              </a:rPr>
              <a:t>) inside, and two points s and t</a:t>
            </a:r>
          </a:p>
          <a:p>
            <a:r>
              <a:rPr lang="en-US" altLang="zh-CN" dirty="0" smtClean="0">
                <a:ea typeface="宋体" charset="-122"/>
              </a:rPr>
              <a:t>Output: a path from s to t in P</a:t>
            </a:r>
            <a:endParaRPr lang="en-US" altLang="zh-CN" dirty="0" smtClean="0">
              <a:solidFill>
                <a:srgbClr val="FF0000"/>
              </a:solidFill>
              <a:ea typeface="宋体" charset="-122"/>
            </a:endParaRPr>
          </a:p>
          <a:p>
            <a:endParaRPr lang="en-US" dirty="0"/>
          </a:p>
        </p:txBody>
      </p:sp>
      <p:sp>
        <p:nvSpPr>
          <p:cNvPr id="5" name="Freeform 4"/>
          <p:cNvSpPr/>
          <p:nvPr/>
        </p:nvSpPr>
        <p:spPr bwMode="auto">
          <a:xfrm>
            <a:off x="1337094" y="3735239"/>
            <a:ext cx="6676846" cy="3001992"/>
          </a:xfrm>
          <a:custGeom>
            <a:avLst/>
            <a:gdLst>
              <a:gd name="connsiteX0" fmla="*/ 750498 w 6676846"/>
              <a:gd name="connsiteY0" fmla="*/ 2493034 h 3433313"/>
              <a:gd name="connsiteX1" fmla="*/ 0 w 6676846"/>
              <a:gd name="connsiteY1" fmla="*/ 1561381 h 3433313"/>
              <a:gd name="connsiteX2" fmla="*/ 741872 w 6676846"/>
              <a:gd name="connsiteY2" fmla="*/ 431321 h 3433313"/>
              <a:gd name="connsiteX3" fmla="*/ 2191110 w 6676846"/>
              <a:gd name="connsiteY3" fmla="*/ 1026543 h 3433313"/>
              <a:gd name="connsiteX4" fmla="*/ 3105510 w 6676846"/>
              <a:gd name="connsiteY4" fmla="*/ 0 h 3433313"/>
              <a:gd name="connsiteX5" fmla="*/ 5831457 w 6676846"/>
              <a:gd name="connsiteY5" fmla="*/ 517585 h 3433313"/>
              <a:gd name="connsiteX6" fmla="*/ 6676846 w 6676846"/>
              <a:gd name="connsiteY6" fmla="*/ 2691441 h 3433313"/>
              <a:gd name="connsiteX7" fmla="*/ 3303917 w 6676846"/>
              <a:gd name="connsiteY7" fmla="*/ 3433313 h 3433313"/>
              <a:gd name="connsiteX8" fmla="*/ 267419 w 6676846"/>
              <a:gd name="connsiteY8" fmla="*/ 3045125 h 3433313"/>
              <a:gd name="connsiteX9" fmla="*/ 750498 w 6676846"/>
              <a:gd name="connsiteY9" fmla="*/ 2493034 h 3433313"/>
              <a:gd name="connsiteX0" fmla="*/ 750498 w 6676846"/>
              <a:gd name="connsiteY0" fmla="*/ 2061713 h 3001992"/>
              <a:gd name="connsiteX1" fmla="*/ 0 w 6676846"/>
              <a:gd name="connsiteY1" fmla="*/ 1130060 h 3001992"/>
              <a:gd name="connsiteX2" fmla="*/ 741872 w 6676846"/>
              <a:gd name="connsiteY2" fmla="*/ 0 h 3001992"/>
              <a:gd name="connsiteX3" fmla="*/ 2191110 w 6676846"/>
              <a:gd name="connsiteY3" fmla="*/ 595222 h 3001992"/>
              <a:gd name="connsiteX4" fmla="*/ 3493699 w 6676846"/>
              <a:gd name="connsiteY4" fmla="*/ 17252 h 3001992"/>
              <a:gd name="connsiteX5" fmla="*/ 5831457 w 6676846"/>
              <a:gd name="connsiteY5" fmla="*/ 86264 h 3001992"/>
              <a:gd name="connsiteX6" fmla="*/ 6676846 w 6676846"/>
              <a:gd name="connsiteY6" fmla="*/ 2260120 h 3001992"/>
              <a:gd name="connsiteX7" fmla="*/ 3303917 w 6676846"/>
              <a:gd name="connsiteY7" fmla="*/ 3001992 h 3001992"/>
              <a:gd name="connsiteX8" fmla="*/ 267419 w 6676846"/>
              <a:gd name="connsiteY8" fmla="*/ 2613804 h 3001992"/>
              <a:gd name="connsiteX9" fmla="*/ 750498 w 6676846"/>
              <a:gd name="connsiteY9" fmla="*/ 2061713 h 3001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76846" h="3001992">
                <a:moveTo>
                  <a:pt x="750498" y="2061713"/>
                </a:moveTo>
                <a:lnTo>
                  <a:pt x="0" y="1130060"/>
                </a:lnTo>
                <a:lnTo>
                  <a:pt x="741872" y="0"/>
                </a:lnTo>
                <a:lnTo>
                  <a:pt x="2191110" y="595222"/>
                </a:lnTo>
                <a:lnTo>
                  <a:pt x="3493699" y="17252"/>
                </a:lnTo>
                <a:lnTo>
                  <a:pt x="5831457" y="86264"/>
                </a:lnTo>
                <a:lnTo>
                  <a:pt x="6676846" y="2260120"/>
                </a:lnTo>
                <a:lnTo>
                  <a:pt x="3303917" y="3001992"/>
                </a:lnTo>
                <a:lnTo>
                  <a:pt x="267419" y="2613804"/>
                </a:lnTo>
                <a:lnTo>
                  <a:pt x="750498" y="2061713"/>
                </a:lnTo>
                <a:close/>
              </a:path>
            </a:pathLst>
          </a:cu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2699792" y="4899803"/>
            <a:ext cx="1595887" cy="1035170"/>
          </a:xfrm>
          <a:custGeom>
            <a:avLst/>
            <a:gdLst>
              <a:gd name="connsiteX0" fmla="*/ 655607 w 1595887"/>
              <a:gd name="connsiteY0" fmla="*/ 0 h 1035170"/>
              <a:gd name="connsiteX1" fmla="*/ 0 w 1595887"/>
              <a:gd name="connsiteY1" fmla="*/ 681487 h 1035170"/>
              <a:gd name="connsiteX2" fmla="*/ 802256 w 1595887"/>
              <a:gd name="connsiteY2" fmla="*/ 1035170 h 1035170"/>
              <a:gd name="connsiteX3" fmla="*/ 793630 w 1595887"/>
              <a:gd name="connsiteY3" fmla="*/ 353683 h 1035170"/>
              <a:gd name="connsiteX4" fmla="*/ 1595887 w 1595887"/>
              <a:gd name="connsiteY4" fmla="*/ 276045 h 1035170"/>
              <a:gd name="connsiteX5" fmla="*/ 655607 w 1595887"/>
              <a:gd name="connsiteY5" fmla="*/ 0 h 1035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5887" h="1035170">
                <a:moveTo>
                  <a:pt x="655607" y="0"/>
                </a:moveTo>
                <a:lnTo>
                  <a:pt x="0" y="681487"/>
                </a:lnTo>
                <a:lnTo>
                  <a:pt x="802256" y="1035170"/>
                </a:lnTo>
                <a:lnTo>
                  <a:pt x="793630" y="353683"/>
                </a:lnTo>
                <a:lnTo>
                  <a:pt x="1595887" y="276045"/>
                </a:lnTo>
                <a:lnTo>
                  <a:pt x="655607" y="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5011947" y="4270075"/>
            <a:ext cx="1587261" cy="1259457"/>
          </a:xfrm>
          <a:custGeom>
            <a:avLst/>
            <a:gdLst>
              <a:gd name="connsiteX0" fmla="*/ 0 w 1587261"/>
              <a:gd name="connsiteY0" fmla="*/ 0 h 1259457"/>
              <a:gd name="connsiteX1" fmla="*/ 138023 w 1587261"/>
              <a:gd name="connsiteY1" fmla="*/ 1259457 h 1259457"/>
              <a:gd name="connsiteX2" fmla="*/ 1587261 w 1587261"/>
              <a:gd name="connsiteY2" fmla="*/ 1035170 h 1259457"/>
              <a:gd name="connsiteX3" fmla="*/ 1500996 w 1587261"/>
              <a:gd name="connsiteY3" fmla="*/ 224287 h 1259457"/>
              <a:gd name="connsiteX4" fmla="*/ 767751 w 1587261"/>
              <a:gd name="connsiteY4" fmla="*/ 612476 h 1259457"/>
              <a:gd name="connsiteX5" fmla="*/ 0 w 1587261"/>
              <a:gd name="connsiteY5" fmla="*/ 0 h 1259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7261" h="1259457">
                <a:moveTo>
                  <a:pt x="0" y="0"/>
                </a:moveTo>
                <a:lnTo>
                  <a:pt x="138023" y="1259457"/>
                </a:lnTo>
                <a:lnTo>
                  <a:pt x="1587261" y="1035170"/>
                </a:lnTo>
                <a:lnTo>
                  <a:pt x="1500996" y="224287"/>
                </a:lnTo>
                <a:lnTo>
                  <a:pt x="767751" y="6124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3907766" y="3985404"/>
            <a:ext cx="845389" cy="966158"/>
          </a:xfrm>
          <a:custGeom>
            <a:avLst/>
            <a:gdLst>
              <a:gd name="connsiteX0" fmla="*/ 586596 w 845389"/>
              <a:gd name="connsiteY0" fmla="*/ 0 h 966158"/>
              <a:gd name="connsiteX1" fmla="*/ 0 w 845389"/>
              <a:gd name="connsiteY1" fmla="*/ 655607 h 966158"/>
              <a:gd name="connsiteX2" fmla="*/ 86264 w 845389"/>
              <a:gd name="connsiteY2" fmla="*/ 966158 h 966158"/>
              <a:gd name="connsiteX3" fmla="*/ 845389 w 845389"/>
              <a:gd name="connsiteY3" fmla="*/ 698739 h 966158"/>
              <a:gd name="connsiteX4" fmla="*/ 586596 w 845389"/>
              <a:gd name="connsiteY4" fmla="*/ 0 h 966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5389" h="966158">
                <a:moveTo>
                  <a:pt x="586596" y="0"/>
                </a:moveTo>
                <a:lnTo>
                  <a:pt x="0" y="655607"/>
                </a:lnTo>
                <a:lnTo>
                  <a:pt x="86264" y="966158"/>
                </a:lnTo>
                <a:lnTo>
                  <a:pt x="845389" y="698739"/>
                </a:lnTo>
                <a:lnTo>
                  <a:pt x="586596" y="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2242868" y="4675517"/>
            <a:ext cx="3976777" cy="1397479"/>
          </a:xfrm>
          <a:custGeom>
            <a:avLst/>
            <a:gdLst>
              <a:gd name="connsiteX0" fmla="*/ 0 w 3976777"/>
              <a:gd name="connsiteY0" fmla="*/ 388189 h 1397479"/>
              <a:gd name="connsiteX1" fmla="*/ 1095555 w 3976777"/>
              <a:gd name="connsiteY1" fmla="*/ 0 h 1397479"/>
              <a:gd name="connsiteX2" fmla="*/ 2424023 w 3976777"/>
              <a:gd name="connsiteY2" fmla="*/ 638355 h 1397479"/>
              <a:gd name="connsiteX3" fmla="*/ 2682815 w 3976777"/>
              <a:gd name="connsiteY3" fmla="*/ 1250830 h 1397479"/>
              <a:gd name="connsiteX4" fmla="*/ 3976777 w 3976777"/>
              <a:gd name="connsiteY4" fmla="*/ 1397479 h 1397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6777" h="1397479">
                <a:moveTo>
                  <a:pt x="0" y="388189"/>
                </a:moveTo>
                <a:lnTo>
                  <a:pt x="1095555" y="0"/>
                </a:lnTo>
                <a:lnTo>
                  <a:pt x="2424023" y="638355"/>
                </a:lnTo>
                <a:lnTo>
                  <a:pt x="2682815" y="1250830"/>
                </a:lnTo>
                <a:lnTo>
                  <a:pt x="3976777" y="1397479"/>
                </a:ln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958908" y="4787860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182598" y="582251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 bwMode="auto">
          <a:xfrm>
            <a:off x="2195736" y="5013176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6156176" y="6021288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403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2" grpId="0" animBg="1"/>
      <p:bldP spid="28" grpId="0"/>
      <p:bldP spid="29" grpId="0"/>
      <p:bldP spid="10" grpId="0" animBg="1"/>
      <p:bldP spid="2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algorithm – an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 the same sweeping approach as before with the following differences</a:t>
            </a:r>
          </a:p>
          <a:p>
            <a:pPr lvl="1"/>
            <a:r>
              <a:rPr lang="en-US" dirty="0" smtClean="0"/>
              <a:t>The sweeping in the </a:t>
            </a:r>
            <a:r>
              <a:rPr lang="en-US" dirty="0" smtClean="0">
                <a:solidFill>
                  <a:srgbClr val="FF0000"/>
                </a:solidFill>
              </a:rPr>
              <a:t>junction cells</a:t>
            </a:r>
            <a:r>
              <a:rPr lang="en-US" dirty="0" smtClean="0"/>
              <a:t> is controlled in a </a:t>
            </a:r>
            <a:r>
              <a:rPr lang="en-US" dirty="0" smtClean="0">
                <a:solidFill>
                  <a:srgbClr val="FF0000"/>
                </a:solidFill>
              </a:rPr>
              <a:t>global</a:t>
            </a:r>
            <a:r>
              <a:rPr lang="en-US" dirty="0" smtClean="0"/>
              <a:t> manner, the same as before</a:t>
            </a:r>
          </a:p>
          <a:p>
            <a:pPr lvl="1"/>
            <a:r>
              <a:rPr lang="en-US" dirty="0" smtClean="0"/>
              <a:t>Once the sweeping enters into a </a:t>
            </a:r>
            <a:r>
              <a:rPr lang="en-US" dirty="0" smtClean="0">
                <a:solidFill>
                  <a:srgbClr val="FF0000"/>
                </a:solidFill>
              </a:rPr>
              <a:t>corridor C</a:t>
            </a:r>
            <a:r>
              <a:rPr lang="en-US" dirty="0" smtClean="0"/>
              <a:t> through one of its doors, we sweep C in a </a:t>
            </a:r>
            <a:r>
              <a:rPr lang="en-US" dirty="0" smtClean="0">
                <a:solidFill>
                  <a:srgbClr val="FF0000"/>
                </a:solidFill>
              </a:rPr>
              <a:t>local</a:t>
            </a:r>
            <a:r>
              <a:rPr lang="en-US" dirty="0" smtClean="0"/>
              <a:t> manner</a:t>
            </a:r>
          </a:p>
          <a:p>
            <a:r>
              <a:rPr lang="en-US" dirty="0" smtClean="0"/>
              <a:t>What is the benefit?</a:t>
            </a:r>
          </a:p>
          <a:p>
            <a:pPr lvl="1"/>
            <a:r>
              <a:rPr lang="en-US" dirty="0" smtClean="0"/>
              <a:t>The global sweeping is only on junction cells</a:t>
            </a:r>
          </a:p>
          <a:p>
            <a:pPr lvl="2"/>
            <a:r>
              <a:rPr lang="en-US" dirty="0" smtClean="0"/>
              <a:t>There are only O(h) junction cells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O(h log h) time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The local sweeping in each corridor can be processed in </a:t>
            </a:r>
            <a:r>
              <a:rPr lang="en-US" dirty="0" smtClean="0">
                <a:solidFill>
                  <a:srgbClr val="FF0000"/>
                </a:solidFill>
              </a:rPr>
              <a:t>linear time</a:t>
            </a:r>
            <a:r>
              <a:rPr lang="en-US" dirty="0" smtClean="0"/>
              <a:t> since it is a </a:t>
            </a:r>
            <a:r>
              <a:rPr lang="en-US" dirty="0" smtClean="0">
                <a:solidFill>
                  <a:srgbClr val="FF0000"/>
                </a:solidFill>
              </a:rPr>
              <a:t>simple polygon</a:t>
            </a:r>
          </a:p>
          <a:p>
            <a:pPr lvl="2"/>
            <a:r>
              <a:rPr lang="en-US" dirty="0"/>
              <a:t>The total size of all corridors is O(n</a:t>
            </a:r>
            <a:r>
              <a:rPr lang="en-US" dirty="0" smtClean="0"/>
              <a:t>) 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O(n) time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97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Freeform 67"/>
          <p:cNvSpPr/>
          <p:nvPr/>
        </p:nvSpPr>
        <p:spPr bwMode="auto">
          <a:xfrm>
            <a:off x="3178629" y="5246914"/>
            <a:ext cx="2601685" cy="838200"/>
          </a:xfrm>
          <a:custGeom>
            <a:avLst/>
            <a:gdLst>
              <a:gd name="connsiteX0" fmla="*/ 0 w 2601685"/>
              <a:gd name="connsiteY0" fmla="*/ 359229 h 838200"/>
              <a:gd name="connsiteX1" fmla="*/ 2209800 w 2601685"/>
              <a:gd name="connsiteY1" fmla="*/ 359229 h 838200"/>
              <a:gd name="connsiteX2" fmla="*/ 2209800 w 2601685"/>
              <a:gd name="connsiteY2" fmla="*/ 0 h 838200"/>
              <a:gd name="connsiteX3" fmla="*/ 2601685 w 2601685"/>
              <a:gd name="connsiteY3" fmla="*/ 0 h 838200"/>
              <a:gd name="connsiteX4" fmla="*/ 2601685 w 2601685"/>
              <a:gd name="connsiteY4" fmla="*/ 838200 h 838200"/>
              <a:gd name="connsiteX5" fmla="*/ 10885 w 2601685"/>
              <a:gd name="connsiteY5" fmla="*/ 838200 h 838200"/>
              <a:gd name="connsiteX6" fmla="*/ 185057 w 2601685"/>
              <a:gd name="connsiteY6" fmla="*/ 370115 h 838200"/>
              <a:gd name="connsiteX0" fmla="*/ 0 w 2601685"/>
              <a:gd name="connsiteY0" fmla="*/ 359229 h 838200"/>
              <a:gd name="connsiteX1" fmla="*/ 2209800 w 2601685"/>
              <a:gd name="connsiteY1" fmla="*/ 359229 h 838200"/>
              <a:gd name="connsiteX2" fmla="*/ 2209800 w 2601685"/>
              <a:gd name="connsiteY2" fmla="*/ 0 h 838200"/>
              <a:gd name="connsiteX3" fmla="*/ 2601685 w 2601685"/>
              <a:gd name="connsiteY3" fmla="*/ 0 h 838200"/>
              <a:gd name="connsiteX4" fmla="*/ 2601685 w 2601685"/>
              <a:gd name="connsiteY4" fmla="*/ 838200 h 838200"/>
              <a:gd name="connsiteX5" fmla="*/ 10885 w 2601685"/>
              <a:gd name="connsiteY5" fmla="*/ 838200 h 838200"/>
              <a:gd name="connsiteX6" fmla="*/ 21772 w 2601685"/>
              <a:gd name="connsiteY6" fmla="*/ 35923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1685" h="838200">
                <a:moveTo>
                  <a:pt x="0" y="359229"/>
                </a:moveTo>
                <a:lnTo>
                  <a:pt x="2209800" y="359229"/>
                </a:lnTo>
                <a:lnTo>
                  <a:pt x="2209800" y="0"/>
                </a:lnTo>
                <a:lnTo>
                  <a:pt x="2601685" y="0"/>
                </a:lnTo>
                <a:lnTo>
                  <a:pt x="2601685" y="838200"/>
                </a:lnTo>
                <a:lnTo>
                  <a:pt x="10885" y="838200"/>
                </a:lnTo>
                <a:lnTo>
                  <a:pt x="21772" y="359230"/>
                </a:lnTo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Freeform 56"/>
          <p:cNvSpPr/>
          <p:nvPr/>
        </p:nvSpPr>
        <p:spPr bwMode="auto">
          <a:xfrm>
            <a:off x="3461657" y="2634343"/>
            <a:ext cx="3646714" cy="3450771"/>
          </a:xfrm>
          <a:custGeom>
            <a:avLst/>
            <a:gdLst>
              <a:gd name="connsiteX0" fmla="*/ 2307772 w 3646714"/>
              <a:gd name="connsiteY0" fmla="*/ 3450771 h 3450771"/>
              <a:gd name="connsiteX1" fmla="*/ 2307772 w 3646714"/>
              <a:gd name="connsiteY1" fmla="*/ 2623457 h 3450771"/>
              <a:gd name="connsiteX2" fmla="*/ 2699657 w 3646714"/>
              <a:gd name="connsiteY2" fmla="*/ 2623457 h 3450771"/>
              <a:gd name="connsiteX3" fmla="*/ 2699657 w 3646714"/>
              <a:gd name="connsiteY3" fmla="*/ 1066800 h 3450771"/>
              <a:gd name="connsiteX4" fmla="*/ 2329543 w 3646714"/>
              <a:gd name="connsiteY4" fmla="*/ 1066800 h 3450771"/>
              <a:gd name="connsiteX5" fmla="*/ 2329543 w 3646714"/>
              <a:gd name="connsiteY5" fmla="*/ 1349828 h 3450771"/>
              <a:gd name="connsiteX6" fmla="*/ 0 w 3646714"/>
              <a:gd name="connsiteY6" fmla="*/ 1349828 h 3450771"/>
              <a:gd name="connsiteX7" fmla="*/ 0 w 3646714"/>
              <a:gd name="connsiteY7" fmla="*/ 0 h 3450771"/>
              <a:gd name="connsiteX8" fmla="*/ 3646714 w 3646714"/>
              <a:gd name="connsiteY8" fmla="*/ 0 h 3450771"/>
              <a:gd name="connsiteX9" fmla="*/ 3646714 w 3646714"/>
              <a:gd name="connsiteY9" fmla="*/ 3450771 h 3450771"/>
              <a:gd name="connsiteX10" fmla="*/ 2307772 w 3646714"/>
              <a:gd name="connsiteY10" fmla="*/ 3450771 h 3450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46714" h="3450771">
                <a:moveTo>
                  <a:pt x="2307772" y="3450771"/>
                </a:moveTo>
                <a:lnTo>
                  <a:pt x="2307772" y="2623457"/>
                </a:lnTo>
                <a:lnTo>
                  <a:pt x="2699657" y="2623457"/>
                </a:lnTo>
                <a:lnTo>
                  <a:pt x="2699657" y="1066800"/>
                </a:lnTo>
                <a:lnTo>
                  <a:pt x="2329543" y="1066800"/>
                </a:lnTo>
                <a:lnTo>
                  <a:pt x="2329543" y="1349828"/>
                </a:lnTo>
                <a:lnTo>
                  <a:pt x="0" y="1349828"/>
                </a:lnTo>
                <a:lnTo>
                  <a:pt x="0" y="0"/>
                </a:lnTo>
                <a:lnTo>
                  <a:pt x="3646714" y="0"/>
                </a:lnTo>
                <a:lnTo>
                  <a:pt x="3646714" y="3450771"/>
                </a:lnTo>
                <a:lnTo>
                  <a:pt x="2307772" y="3450771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759224" y="4960195"/>
            <a:ext cx="423923" cy="1133101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2950233" y="2634422"/>
            <a:ext cx="492297" cy="1764733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284300" y="3717669"/>
            <a:ext cx="457200" cy="236777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</a:t>
            </a:r>
            <a:r>
              <a:rPr lang="en-US" dirty="0" smtClean="0"/>
              <a:t>algorithm – a 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91264" cy="45379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1331640" y="2623390"/>
            <a:ext cx="5760640" cy="345638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1678426" y="2889855"/>
            <a:ext cx="1259457" cy="810884"/>
          </a:xfrm>
          <a:custGeom>
            <a:avLst/>
            <a:gdLst>
              <a:gd name="connsiteX0" fmla="*/ 0 w 1250831"/>
              <a:gd name="connsiteY0" fmla="*/ 241540 h 810884"/>
              <a:gd name="connsiteX1" fmla="*/ 0 w 1250831"/>
              <a:gd name="connsiteY1" fmla="*/ 552091 h 810884"/>
              <a:gd name="connsiteX2" fmla="*/ 586597 w 1250831"/>
              <a:gd name="connsiteY2" fmla="*/ 552091 h 810884"/>
              <a:gd name="connsiteX3" fmla="*/ 586597 w 1250831"/>
              <a:gd name="connsiteY3" fmla="*/ 810884 h 810884"/>
              <a:gd name="connsiteX4" fmla="*/ 1250831 w 1250831"/>
              <a:gd name="connsiteY4" fmla="*/ 810884 h 810884"/>
              <a:gd name="connsiteX5" fmla="*/ 1250831 w 1250831"/>
              <a:gd name="connsiteY5" fmla="*/ 0 h 810884"/>
              <a:gd name="connsiteX6" fmla="*/ 1130061 w 1250831"/>
              <a:gd name="connsiteY6" fmla="*/ 0 h 810884"/>
              <a:gd name="connsiteX7" fmla="*/ 1130061 w 1250831"/>
              <a:gd name="connsiteY7" fmla="*/ 362310 h 810884"/>
              <a:gd name="connsiteX8" fmla="*/ 828136 w 1250831"/>
              <a:gd name="connsiteY8" fmla="*/ 362310 h 810884"/>
              <a:gd name="connsiteX9" fmla="*/ 828136 w 1250831"/>
              <a:gd name="connsiteY9" fmla="*/ 146650 h 810884"/>
              <a:gd name="connsiteX10" fmla="*/ 232914 w 1250831"/>
              <a:gd name="connsiteY10" fmla="*/ 146650 h 810884"/>
              <a:gd name="connsiteX11" fmla="*/ 232914 w 1250831"/>
              <a:gd name="connsiteY11" fmla="*/ 414068 h 810884"/>
              <a:gd name="connsiteX12" fmla="*/ 8627 w 1250831"/>
              <a:gd name="connsiteY12" fmla="*/ 414068 h 810884"/>
              <a:gd name="connsiteX0" fmla="*/ 0 w 1259457"/>
              <a:gd name="connsiteY0" fmla="*/ 396815 h 810884"/>
              <a:gd name="connsiteX1" fmla="*/ 8626 w 1259457"/>
              <a:gd name="connsiteY1" fmla="*/ 552091 h 810884"/>
              <a:gd name="connsiteX2" fmla="*/ 595223 w 1259457"/>
              <a:gd name="connsiteY2" fmla="*/ 552091 h 810884"/>
              <a:gd name="connsiteX3" fmla="*/ 595223 w 1259457"/>
              <a:gd name="connsiteY3" fmla="*/ 810884 h 810884"/>
              <a:gd name="connsiteX4" fmla="*/ 1259457 w 1259457"/>
              <a:gd name="connsiteY4" fmla="*/ 810884 h 810884"/>
              <a:gd name="connsiteX5" fmla="*/ 1259457 w 1259457"/>
              <a:gd name="connsiteY5" fmla="*/ 0 h 810884"/>
              <a:gd name="connsiteX6" fmla="*/ 1138687 w 1259457"/>
              <a:gd name="connsiteY6" fmla="*/ 0 h 810884"/>
              <a:gd name="connsiteX7" fmla="*/ 1138687 w 1259457"/>
              <a:gd name="connsiteY7" fmla="*/ 362310 h 810884"/>
              <a:gd name="connsiteX8" fmla="*/ 836762 w 1259457"/>
              <a:gd name="connsiteY8" fmla="*/ 362310 h 810884"/>
              <a:gd name="connsiteX9" fmla="*/ 836762 w 1259457"/>
              <a:gd name="connsiteY9" fmla="*/ 146650 h 810884"/>
              <a:gd name="connsiteX10" fmla="*/ 241540 w 1259457"/>
              <a:gd name="connsiteY10" fmla="*/ 146650 h 810884"/>
              <a:gd name="connsiteX11" fmla="*/ 241540 w 1259457"/>
              <a:gd name="connsiteY11" fmla="*/ 414068 h 810884"/>
              <a:gd name="connsiteX12" fmla="*/ 17253 w 1259457"/>
              <a:gd name="connsiteY12" fmla="*/ 414068 h 810884"/>
              <a:gd name="connsiteX0" fmla="*/ 0 w 1259457"/>
              <a:gd name="connsiteY0" fmla="*/ 396815 h 810884"/>
              <a:gd name="connsiteX1" fmla="*/ 8626 w 1259457"/>
              <a:gd name="connsiteY1" fmla="*/ 552091 h 810884"/>
              <a:gd name="connsiteX2" fmla="*/ 595223 w 1259457"/>
              <a:gd name="connsiteY2" fmla="*/ 552091 h 810884"/>
              <a:gd name="connsiteX3" fmla="*/ 595223 w 1259457"/>
              <a:gd name="connsiteY3" fmla="*/ 810884 h 810884"/>
              <a:gd name="connsiteX4" fmla="*/ 1259457 w 1259457"/>
              <a:gd name="connsiteY4" fmla="*/ 810884 h 810884"/>
              <a:gd name="connsiteX5" fmla="*/ 1259457 w 1259457"/>
              <a:gd name="connsiteY5" fmla="*/ 0 h 810884"/>
              <a:gd name="connsiteX6" fmla="*/ 1138687 w 1259457"/>
              <a:gd name="connsiteY6" fmla="*/ 0 h 810884"/>
              <a:gd name="connsiteX7" fmla="*/ 1138687 w 1259457"/>
              <a:gd name="connsiteY7" fmla="*/ 362310 h 810884"/>
              <a:gd name="connsiteX8" fmla="*/ 836762 w 1259457"/>
              <a:gd name="connsiteY8" fmla="*/ 362310 h 810884"/>
              <a:gd name="connsiteX9" fmla="*/ 836762 w 1259457"/>
              <a:gd name="connsiteY9" fmla="*/ 146650 h 810884"/>
              <a:gd name="connsiteX10" fmla="*/ 241540 w 1259457"/>
              <a:gd name="connsiteY10" fmla="*/ 146650 h 810884"/>
              <a:gd name="connsiteX11" fmla="*/ 241540 w 1259457"/>
              <a:gd name="connsiteY11" fmla="*/ 414068 h 810884"/>
              <a:gd name="connsiteX12" fmla="*/ 1 w 1259457"/>
              <a:gd name="connsiteY12" fmla="*/ 414068 h 81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59457" h="810884">
                <a:moveTo>
                  <a:pt x="0" y="396815"/>
                </a:moveTo>
                <a:lnTo>
                  <a:pt x="8626" y="552091"/>
                </a:lnTo>
                <a:lnTo>
                  <a:pt x="595223" y="552091"/>
                </a:lnTo>
                <a:lnTo>
                  <a:pt x="595223" y="810884"/>
                </a:lnTo>
                <a:lnTo>
                  <a:pt x="1259457" y="810884"/>
                </a:lnTo>
                <a:lnTo>
                  <a:pt x="1259457" y="0"/>
                </a:lnTo>
                <a:lnTo>
                  <a:pt x="1138687" y="0"/>
                </a:lnTo>
                <a:lnTo>
                  <a:pt x="1138687" y="362310"/>
                </a:lnTo>
                <a:lnTo>
                  <a:pt x="836762" y="362310"/>
                </a:lnTo>
                <a:lnTo>
                  <a:pt x="836762" y="146650"/>
                </a:lnTo>
                <a:lnTo>
                  <a:pt x="241540" y="146650"/>
                </a:lnTo>
                <a:lnTo>
                  <a:pt x="241540" y="414068"/>
                </a:lnTo>
                <a:lnTo>
                  <a:pt x="1" y="414068"/>
                </a:ln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 bwMode="auto">
          <a:xfrm>
            <a:off x="3170796" y="3700739"/>
            <a:ext cx="2967487" cy="1906438"/>
          </a:xfrm>
          <a:custGeom>
            <a:avLst/>
            <a:gdLst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17253 w 2691442"/>
              <a:gd name="connsiteY19" fmla="*/ 474453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60385 w 2691442"/>
              <a:gd name="connsiteY19" fmla="*/ 448573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25879 w 2691442"/>
              <a:gd name="connsiteY19" fmla="*/ 448573 h 1906438"/>
              <a:gd name="connsiteX0" fmla="*/ 17253 w 2708695"/>
              <a:gd name="connsiteY0" fmla="*/ 353683 h 1906438"/>
              <a:gd name="connsiteX1" fmla="*/ 17253 w 2708695"/>
              <a:gd name="connsiteY1" fmla="*/ 500332 h 1906438"/>
              <a:gd name="connsiteX2" fmla="*/ 1337095 w 2708695"/>
              <a:gd name="connsiteY2" fmla="*/ 500332 h 1906438"/>
              <a:gd name="connsiteX3" fmla="*/ 1337095 w 2708695"/>
              <a:gd name="connsiteY3" fmla="*/ 767751 h 1906438"/>
              <a:gd name="connsiteX4" fmla="*/ 2208363 w 2708695"/>
              <a:gd name="connsiteY4" fmla="*/ 767751 h 1906438"/>
              <a:gd name="connsiteX5" fmla="*/ 2208363 w 2708695"/>
              <a:gd name="connsiteY5" fmla="*/ 1224951 h 1906438"/>
              <a:gd name="connsiteX6" fmla="*/ 2009955 w 2708695"/>
              <a:gd name="connsiteY6" fmla="*/ 1224951 h 1906438"/>
              <a:gd name="connsiteX7" fmla="*/ 2009955 w 2708695"/>
              <a:gd name="connsiteY7" fmla="*/ 1000664 h 1906438"/>
              <a:gd name="connsiteX8" fmla="*/ 1682151 w 2708695"/>
              <a:gd name="connsiteY8" fmla="*/ 1000664 h 1906438"/>
              <a:gd name="connsiteX9" fmla="*/ 1682151 w 2708695"/>
              <a:gd name="connsiteY9" fmla="*/ 1526875 h 1906438"/>
              <a:gd name="connsiteX10" fmla="*/ 836763 w 2708695"/>
              <a:gd name="connsiteY10" fmla="*/ 1526875 h 1906438"/>
              <a:gd name="connsiteX11" fmla="*/ 836763 w 2708695"/>
              <a:gd name="connsiteY11" fmla="*/ 1906438 h 1906438"/>
              <a:gd name="connsiteX12" fmla="*/ 1949570 w 2708695"/>
              <a:gd name="connsiteY12" fmla="*/ 1906438 h 1906438"/>
              <a:gd name="connsiteX13" fmla="*/ 1949570 w 2708695"/>
              <a:gd name="connsiteY13" fmla="*/ 1544128 h 1906438"/>
              <a:gd name="connsiteX14" fmla="*/ 2708695 w 2708695"/>
              <a:gd name="connsiteY14" fmla="*/ 1544128 h 1906438"/>
              <a:gd name="connsiteX15" fmla="*/ 2708695 w 2708695"/>
              <a:gd name="connsiteY15" fmla="*/ 0 h 1906438"/>
              <a:gd name="connsiteX16" fmla="*/ 2346385 w 2708695"/>
              <a:gd name="connsiteY16" fmla="*/ 0 h 1906438"/>
              <a:gd name="connsiteX17" fmla="*/ 2346385 w 2708695"/>
              <a:gd name="connsiteY17" fmla="*/ 258792 h 1906438"/>
              <a:gd name="connsiteX18" fmla="*/ 0 w 2708695"/>
              <a:gd name="connsiteY18" fmla="*/ 258792 h 1906438"/>
              <a:gd name="connsiteX19" fmla="*/ 43132 w 2708695"/>
              <a:gd name="connsiteY19" fmla="*/ 448573 h 1906438"/>
              <a:gd name="connsiteX0" fmla="*/ 25879 w 2717321"/>
              <a:gd name="connsiteY0" fmla="*/ 353683 h 1906438"/>
              <a:gd name="connsiteX1" fmla="*/ 25879 w 2717321"/>
              <a:gd name="connsiteY1" fmla="*/ 500332 h 1906438"/>
              <a:gd name="connsiteX2" fmla="*/ 1345721 w 2717321"/>
              <a:gd name="connsiteY2" fmla="*/ 500332 h 1906438"/>
              <a:gd name="connsiteX3" fmla="*/ 1345721 w 2717321"/>
              <a:gd name="connsiteY3" fmla="*/ 767751 h 1906438"/>
              <a:gd name="connsiteX4" fmla="*/ 2216989 w 2717321"/>
              <a:gd name="connsiteY4" fmla="*/ 767751 h 1906438"/>
              <a:gd name="connsiteX5" fmla="*/ 2216989 w 2717321"/>
              <a:gd name="connsiteY5" fmla="*/ 1224951 h 1906438"/>
              <a:gd name="connsiteX6" fmla="*/ 2018581 w 2717321"/>
              <a:gd name="connsiteY6" fmla="*/ 1224951 h 1906438"/>
              <a:gd name="connsiteX7" fmla="*/ 2018581 w 2717321"/>
              <a:gd name="connsiteY7" fmla="*/ 1000664 h 1906438"/>
              <a:gd name="connsiteX8" fmla="*/ 1690777 w 2717321"/>
              <a:gd name="connsiteY8" fmla="*/ 1000664 h 1906438"/>
              <a:gd name="connsiteX9" fmla="*/ 1690777 w 2717321"/>
              <a:gd name="connsiteY9" fmla="*/ 1526875 h 1906438"/>
              <a:gd name="connsiteX10" fmla="*/ 845389 w 2717321"/>
              <a:gd name="connsiteY10" fmla="*/ 1526875 h 1906438"/>
              <a:gd name="connsiteX11" fmla="*/ 845389 w 2717321"/>
              <a:gd name="connsiteY11" fmla="*/ 1906438 h 1906438"/>
              <a:gd name="connsiteX12" fmla="*/ 1958196 w 2717321"/>
              <a:gd name="connsiteY12" fmla="*/ 1906438 h 1906438"/>
              <a:gd name="connsiteX13" fmla="*/ 1958196 w 2717321"/>
              <a:gd name="connsiteY13" fmla="*/ 1544128 h 1906438"/>
              <a:gd name="connsiteX14" fmla="*/ 2717321 w 2717321"/>
              <a:gd name="connsiteY14" fmla="*/ 1544128 h 1906438"/>
              <a:gd name="connsiteX15" fmla="*/ 2717321 w 2717321"/>
              <a:gd name="connsiteY15" fmla="*/ 0 h 1906438"/>
              <a:gd name="connsiteX16" fmla="*/ 2355011 w 2717321"/>
              <a:gd name="connsiteY16" fmla="*/ 0 h 1906438"/>
              <a:gd name="connsiteX17" fmla="*/ 2355011 w 2717321"/>
              <a:gd name="connsiteY17" fmla="*/ 258792 h 1906438"/>
              <a:gd name="connsiteX18" fmla="*/ 8626 w 2717321"/>
              <a:gd name="connsiteY18" fmla="*/ 258792 h 1906438"/>
              <a:gd name="connsiteX19" fmla="*/ 0 w 2717321"/>
              <a:gd name="connsiteY19" fmla="*/ 457199 h 1906438"/>
              <a:gd name="connsiteX0" fmla="*/ 25879 w 2717321"/>
              <a:gd name="connsiteY0" fmla="*/ 353683 h 1906438"/>
              <a:gd name="connsiteX1" fmla="*/ 25879 w 2717321"/>
              <a:gd name="connsiteY1" fmla="*/ 500332 h 1906438"/>
              <a:gd name="connsiteX2" fmla="*/ 1345721 w 2717321"/>
              <a:gd name="connsiteY2" fmla="*/ 500332 h 1906438"/>
              <a:gd name="connsiteX3" fmla="*/ 1345721 w 2717321"/>
              <a:gd name="connsiteY3" fmla="*/ 767751 h 1906438"/>
              <a:gd name="connsiteX4" fmla="*/ 2216989 w 2717321"/>
              <a:gd name="connsiteY4" fmla="*/ 767751 h 1906438"/>
              <a:gd name="connsiteX5" fmla="*/ 2216989 w 2717321"/>
              <a:gd name="connsiteY5" fmla="*/ 1224951 h 1906438"/>
              <a:gd name="connsiteX6" fmla="*/ 2018581 w 2717321"/>
              <a:gd name="connsiteY6" fmla="*/ 1224951 h 1906438"/>
              <a:gd name="connsiteX7" fmla="*/ 2018581 w 2717321"/>
              <a:gd name="connsiteY7" fmla="*/ 1000664 h 1906438"/>
              <a:gd name="connsiteX8" fmla="*/ 1690777 w 2717321"/>
              <a:gd name="connsiteY8" fmla="*/ 1000664 h 1906438"/>
              <a:gd name="connsiteX9" fmla="*/ 1690777 w 2717321"/>
              <a:gd name="connsiteY9" fmla="*/ 1526875 h 1906438"/>
              <a:gd name="connsiteX10" fmla="*/ 845389 w 2717321"/>
              <a:gd name="connsiteY10" fmla="*/ 1526875 h 1906438"/>
              <a:gd name="connsiteX11" fmla="*/ 845389 w 2717321"/>
              <a:gd name="connsiteY11" fmla="*/ 1906438 h 1906438"/>
              <a:gd name="connsiteX12" fmla="*/ 1958196 w 2717321"/>
              <a:gd name="connsiteY12" fmla="*/ 1906438 h 1906438"/>
              <a:gd name="connsiteX13" fmla="*/ 1958196 w 2717321"/>
              <a:gd name="connsiteY13" fmla="*/ 1544128 h 1906438"/>
              <a:gd name="connsiteX14" fmla="*/ 2717321 w 2717321"/>
              <a:gd name="connsiteY14" fmla="*/ 1544128 h 1906438"/>
              <a:gd name="connsiteX15" fmla="*/ 2717321 w 2717321"/>
              <a:gd name="connsiteY15" fmla="*/ 0 h 1906438"/>
              <a:gd name="connsiteX16" fmla="*/ 2355011 w 2717321"/>
              <a:gd name="connsiteY16" fmla="*/ 0 h 1906438"/>
              <a:gd name="connsiteX17" fmla="*/ 2355011 w 2717321"/>
              <a:gd name="connsiteY17" fmla="*/ 258792 h 1906438"/>
              <a:gd name="connsiteX18" fmla="*/ 34505 w 2717321"/>
              <a:gd name="connsiteY18" fmla="*/ 258792 h 1906438"/>
              <a:gd name="connsiteX19" fmla="*/ 0 w 2717321"/>
              <a:gd name="connsiteY19" fmla="*/ 457199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6 w 2691442"/>
              <a:gd name="connsiteY18" fmla="*/ 258792 h 1906438"/>
              <a:gd name="connsiteX19" fmla="*/ 8627 w 2691442"/>
              <a:gd name="connsiteY19" fmla="*/ 526210 h 1906438"/>
              <a:gd name="connsiteX0" fmla="*/ 276045 w 2967487"/>
              <a:gd name="connsiteY0" fmla="*/ 353683 h 1906438"/>
              <a:gd name="connsiteX1" fmla="*/ 276045 w 2967487"/>
              <a:gd name="connsiteY1" fmla="*/ 500332 h 1906438"/>
              <a:gd name="connsiteX2" fmla="*/ 1595887 w 2967487"/>
              <a:gd name="connsiteY2" fmla="*/ 500332 h 1906438"/>
              <a:gd name="connsiteX3" fmla="*/ 1595887 w 2967487"/>
              <a:gd name="connsiteY3" fmla="*/ 767751 h 1906438"/>
              <a:gd name="connsiteX4" fmla="*/ 2467155 w 2967487"/>
              <a:gd name="connsiteY4" fmla="*/ 767751 h 1906438"/>
              <a:gd name="connsiteX5" fmla="*/ 2467155 w 2967487"/>
              <a:gd name="connsiteY5" fmla="*/ 1224951 h 1906438"/>
              <a:gd name="connsiteX6" fmla="*/ 2268747 w 2967487"/>
              <a:gd name="connsiteY6" fmla="*/ 1224951 h 1906438"/>
              <a:gd name="connsiteX7" fmla="*/ 2268747 w 2967487"/>
              <a:gd name="connsiteY7" fmla="*/ 1000664 h 1906438"/>
              <a:gd name="connsiteX8" fmla="*/ 1940943 w 2967487"/>
              <a:gd name="connsiteY8" fmla="*/ 1000664 h 1906438"/>
              <a:gd name="connsiteX9" fmla="*/ 1940943 w 2967487"/>
              <a:gd name="connsiteY9" fmla="*/ 1526875 h 1906438"/>
              <a:gd name="connsiteX10" fmla="*/ 0 w 2967487"/>
              <a:gd name="connsiteY10" fmla="*/ 1518248 h 1906438"/>
              <a:gd name="connsiteX11" fmla="*/ 1095555 w 2967487"/>
              <a:gd name="connsiteY11" fmla="*/ 1906438 h 1906438"/>
              <a:gd name="connsiteX12" fmla="*/ 2208362 w 2967487"/>
              <a:gd name="connsiteY12" fmla="*/ 1906438 h 1906438"/>
              <a:gd name="connsiteX13" fmla="*/ 2208362 w 2967487"/>
              <a:gd name="connsiteY13" fmla="*/ 1544128 h 1906438"/>
              <a:gd name="connsiteX14" fmla="*/ 2967487 w 2967487"/>
              <a:gd name="connsiteY14" fmla="*/ 1544128 h 1906438"/>
              <a:gd name="connsiteX15" fmla="*/ 2967487 w 2967487"/>
              <a:gd name="connsiteY15" fmla="*/ 0 h 1906438"/>
              <a:gd name="connsiteX16" fmla="*/ 2605177 w 2967487"/>
              <a:gd name="connsiteY16" fmla="*/ 0 h 1906438"/>
              <a:gd name="connsiteX17" fmla="*/ 2605177 w 2967487"/>
              <a:gd name="connsiteY17" fmla="*/ 258792 h 1906438"/>
              <a:gd name="connsiteX18" fmla="*/ 284671 w 2967487"/>
              <a:gd name="connsiteY18" fmla="*/ 258792 h 1906438"/>
              <a:gd name="connsiteX19" fmla="*/ 284672 w 2967487"/>
              <a:gd name="connsiteY19" fmla="*/ 526210 h 1906438"/>
              <a:gd name="connsiteX0" fmla="*/ 276045 w 2967487"/>
              <a:gd name="connsiteY0" fmla="*/ 353683 h 1906438"/>
              <a:gd name="connsiteX1" fmla="*/ 276045 w 2967487"/>
              <a:gd name="connsiteY1" fmla="*/ 500332 h 1906438"/>
              <a:gd name="connsiteX2" fmla="*/ 1595887 w 2967487"/>
              <a:gd name="connsiteY2" fmla="*/ 500332 h 1906438"/>
              <a:gd name="connsiteX3" fmla="*/ 1595887 w 2967487"/>
              <a:gd name="connsiteY3" fmla="*/ 767751 h 1906438"/>
              <a:gd name="connsiteX4" fmla="*/ 2467155 w 2967487"/>
              <a:gd name="connsiteY4" fmla="*/ 767751 h 1906438"/>
              <a:gd name="connsiteX5" fmla="*/ 2467155 w 2967487"/>
              <a:gd name="connsiteY5" fmla="*/ 1224951 h 1906438"/>
              <a:gd name="connsiteX6" fmla="*/ 2268747 w 2967487"/>
              <a:gd name="connsiteY6" fmla="*/ 1224951 h 1906438"/>
              <a:gd name="connsiteX7" fmla="*/ 2268747 w 2967487"/>
              <a:gd name="connsiteY7" fmla="*/ 1000664 h 1906438"/>
              <a:gd name="connsiteX8" fmla="*/ 1940943 w 2967487"/>
              <a:gd name="connsiteY8" fmla="*/ 1000664 h 1906438"/>
              <a:gd name="connsiteX9" fmla="*/ 1940943 w 2967487"/>
              <a:gd name="connsiteY9" fmla="*/ 1526875 h 1906438"/>
              <a:gd name="connsiteX10" fmla="*/ 0 w 2967487"/>
              <a:gd name="connsiteY10" fmla="*/ 1518248 h 1906438"/>
              <a:gd name="connsiteX11" fmla="*/ 8627 w 2967487"/>
              <a:gd name="connsiteY11" fmla="*/ 1897812 h 1906438"/>
              <a:gd name="connsiteX12" fmla="*/ 2208362 w 2967487"/>
              <a:gd name="connsiteY12" fmla="*/ 1906438 h 1906438"/>
              <a:gd name="connsiteX13" fmla="*/ 2208362 w 2967487"/>
              <a:gd name="connsiteY13" fmla="*/ 1544128 h 1906438"/>
              <a:gd name="connsiteX14" fmla="*/ 2967487 w 2967487"/>
              <a:gd name="connsiteY14" fmla="*/ 1544128 h 1906438"/>
              <a:gd name="connsiteX15" fmla="*/ 2967487 w 2967487"/>
              <a:gd name="connsiteY15" fmla="*/ 0 h 1906438"/>
              <a:gd name="connsiteX16" fmla="*/ 2605177 w 2967487"/>
              <a:gd name="connsiteY16" fmla="*/ 0 h 1906438"/>
              <a:gd name="connsiteX17" fmla="*/ 2605177 w 2967487"/>
              <a:gd name="connsiteY17" fmla="*/ 258792 h 1906438"/>
              <a:gd name="connsiteX18" fmla="*/ 284671 w 2967487"/>
              <a:gd name="connsiteY18" fmla="*/ 258792 h 1906438"/>
              <a:gd name="connsiteX19" fmla="*/ 284672 w 2967487"/>
              <a:gd name="connsiteY19" fmla="*/ 526210 h 190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967487" h="1906438">
                <a:moveTo>
                  <a:pt x="276045" y="353683"/>
                </a:moveTo>
                <a:lnTo>
                  <a:pt x="276045" y="500332"/>
                </a:lnTo>
                <a:lnTo>
                  <a:pt x="1595887" y="500332"/>
                </a:lnTo>
                <a:lnTo>
                  <a:pt x="1595887" y="767751"/>
                </a:lnTo>
                <a:lnTo>
                  <a:pt x="2467155" y="767751"/>
                </a:lnTo>
                <a:lnTo>
                  <a:pt x="2467155" y="1224951"/>
                </a:lnTo>
                <a:lnTo>
                  <a:pt x="2268747" y="1224951"/>
                </a:lnTo>
                <a:lnTo>
                  <a:pt x="2268747" y="1000664"/>
                </a:lnTo>
                <a:lnTo>
                  <a:pt x="1940943" y="1000664"/>
                </a:lnTo>
                <a:lnTo>
                  <a:pt x="1940943" y="1526875"/>
                </a:lnTo>
                <a:lnTo>
                  <a:pt x="0" y="1518248"/>
                </a:lnTo>
                <a:lnTo>
                  <a:pt x="8627" y="1897812"/>
                </a:lnTo>
                <a:lnTo>
                  <a:pt x="2208362" y="1906438"/>
                </a:lnTo>
                <a:lnTo>
                  <a:pt x="2208362" y="1544128"/>
                </a:lnTo>
                <a:lnTo>
                  <a:pt x="2967487" y="1544128"/>
                </a:lnTo>
                <a:lnTo>
                  <a:pt x="2967487" y="0"/>
                </a:lnTo>
                <a:lnTo>
                  <a:pt x="2605177" y="0"/>
                </a:lnTo>
                <a:lnTo>
                  <a:pt x="2605177" y="258792"/>
                </a:lnTo>
                <a:lnTo>
                  <a:pt x="284671" y="258792"/>
                </a:lnTo>
                <a:cubicBezTo>
                  <a:pt x="284671" y="347931"/>
                  <a:pt x="284672" y="437071"/>
                  <a:pt x="284672" y="526210"/>
                </a:cubicBez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 bwMode="auto">
          <a:xfrm flipV="1">
            <a:off x="3451157" y="2623390"/>
            <a:ext cx="0" cy="18537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2937883" y="2609868"/>
            <a:ext cx="0" cy="18537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6138283" y="2609868"/>
            <a:ext cx="0" cy="346990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1678426" y="2609868"/>
            <a:ext cx="0" cy="346990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2748101" y="3700739"/>
            <a:ext cx="0" cy="23925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V="1">
            <a:off x="2284300" y="3683810"/>
            <a:ext cx="0" cy="23925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endCxn id="10" idx="11"/>
          </p:cNvCxnSpPr>
          <p:nvPr/>
        </p:nvCxnSpPr>
        <p:spPr bwMode="auto">
          <a:xfrm flipH="1" flipV="1">
            <a:off x="3179423" y="5598551"/>
            <a:ext cx="4050" cy="4778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 flipV="1">
            <a:off x="5392599" y="5607177"/>
            <a:ext cx="4175" cy="4613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 flipV="1">
            <a:off x="4281055" y="4221441"/>
            <a:ext cx="6274" cy="10088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H="1" flipV="1">
            <a:off x="4777697" y="4479749"/>
            <a:ext cx="8421" cy="7562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3869172" y="4221441"/>
            <a:ext cx="0" cy="2583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5127812" y="4460347"/>
            <a:ext cx="0" cy="2583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5436096" y="4461094"/>
            <a:ext cx="0" cy="2583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flipV="1">
            <a:off x="5778884" y="2626023"/>
            <a:ext cx="0" cy="10747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Freeform 24"/>
          <p:cNvSpPr/>
          <p:nvPr/>
        </p:nvSpPr>
        <p:spPr bwMode="auto">
          <a:xfrm>
            <a:off x="2739476" y="4382225"/>
            <a:ext cx="1535502" cy="577970"/>
          </a:xfrm>
          <a:custGeom>
            <a:avLst/>
            <a:gdLst>
              <a:gd name="connsiteX0" fmla="*/ 0 w 1552755"/>
              <a:gd name="connsiteY0" fmla="*/ 0 h 793630"/>
              <a:gd name="connsiteX1" fmla="*/ 1173193 w 1552755"/>
              <a:gd name="connsiteY1" fmla="*/ 0 h 793630"/>
              <a:gd name="connsiteX2" fmla="*/ 1173193 w 1552755"/>
              <a:gd name="connsiteY2" fmla="*/ 345056 h 793630"/>
              <a:gd name="connsiteX3" fmla="*/ 1552755 w 1552755"/>
              <a:gd name="connsiteY3" fmla="*/ 345056 h 793630"/>
              <a:gd name="connsiteX4" fmla="*/ 1552755 w 1552755"/>
              <a:gd name="connsiteY4" fmla="*/ 793630 h 793630"/>
              <a:gd name="connsiteX5" fmla="*/ 34506 w 1552755"/>
              <a:gd name="connsiteY5" fmla="*/ 793630 h 793630"/>
              <a:gd name="connsiteX6" fmla="*/ 0 w 1552755"/>
              <a:gd name="connsiteY6" fmla="*/ 0 h 793630"/>
              <a:gd name="connsiteX0" fmla="*/ 0 w 1552755"/>
              <a:gd name="connsiteY0" fmla="*/ 0 h 793630"/>
              <a:gd name="connsiteX1" fmla="*/ 1173193 w 1552755"/>
              <a:gd name="connsiteY1" fmla="*/ 0 h 793630"/>
              <a:gd name="connsiteX2" fmla="*/ 1173193 w 1552755"/>
              <a:gd name="connsiteY2" fmla="*/ 345056 h 793630"/>
              <a:gd name="connsiteX3" fmla="*/ 1552755 w 1552755"/>
              <a:gd name="connsiteY3" fmla="*/ 345056 h 793630"/>
              <a:gd name="connsiteX4" fmla="*/ 1552755 w 1552755"/>
              <a:gd name="connsiteY4" fmla="*/ 646981 h 793630"/>
              <a:gd name="connsiteX5" fmla="*/ 34506 w 1552755"/>
              <a:gd name="connsiteY5" fmla="*/ 793630 h 793630"/>
              <a:gd name="connsiteX6" fmla="*/ 0 w 1552755"/>
              <a:gd name="connsiteY6" fmla="*/ 0 h 793630"/>
              <a:gd name="connsiteX0" fmla="*/ 0 w 1552755"/>
              <a:gd name="connsiteY0" fmla="*/ 0 h 698739"/>
              <a:gd name="connsiteX1" fmla="*/ 1173193 w 1552755"/>
              <a:gd name="connsiteY1" fmla="*/ 0 h 698739"/>
              <a:gd name="connsiteX2" fmla="*/ 1173193 w 1552755"/>
              <a:gd name="connsiteY2" fmla="*/ 345056 h 698739"/>
              <a:gd name="connsiteX3" fmla="*/ 1552755 w 1552755"/>
              <a:gd name="connsiteY3" fmla="*/ 345056 h 698739"/>
              <a:gd name="connsiteX4" fmla="*/ 1552755 w 1552755"/>
              <a:gd name="connsiteY4" fmla="*/ 646981 h 698739"/>
              <a:gd name="connsiteX5" fmla="*/ 43132 w 1552755"/>
              <a:gd name="connsiteY5" fmla="*/ 698739 h 698739"/>
              <a:gd name="connsiteX6" fmla="*/ 0 w 1552755"/>
              <a:gd name="connsiteY6" fmla="*/ 0 h 698739"/>
              <a:gd name="connsiteX0" fmla="*/ 0 w 1552755"/>
              <a:gd name="connsiteY0" fmla="*/ 0 h 664233"/>
              <a:gd name="connsiteX1" fmla="*/ 1173193 w 1552755"/>
              <a:gd name="connsiteY1" fmla="*/ 0 h 664233"/>
              <a:gd name="connsiteX2" fmla="*/ 1173193 w 1552755"/>
              <a:gd name="connsiteY2" fmla="*/ 345056 h 664233"/>
              <a:gd name="connsiteX3" fmla="*/ 1552755 w 1552755"/>
              <a:gd name="connsiteY3" fmla="*/ 345056 h 664233"/>
              <a:gd name="connsiteX4" fmla="*/ 1552755 w 1552755"/>
              <a:gd name="connsiteY4" fmla="*/ 646981 h 664233"/>
              <a:gd name="connsiteX5" fmla="*/ 17252 w 1552755"/>
              <a:gd name="connsiteY5" fmla="*/ 664233 h 664233"/>
              <a:gd name="connsiteX6" fmla="*/ 0 w 1552755"/>
              <a:gd name="connsiteY6" fmla="*/ 0 h 664233"/>
              <a:gd name="connsiteX0" fmla="*/ 8627 w 1561382"/>
              <a:gd name="connsiteY0" fmla="*/ 0 h 646981"/>
              <a:gd name="connsiteX1" fmla="*/ 1181820 w 1561382"/>
              <a:gd name="connsiteY1" fmla="*/ 0 h 646981"/>
              <a:gd name="connsiteX2" fmla="*/ 1181820 w 1561382"/>
              <a:gd name="connsiteY2" fmla="*/ 345056 h 646981"/>
              <a:gd name="connsiteX3" fmla="*/ 1561382 w 1561382"/>
              <a:gd name="connsiteY3" fmla="*/ 345056 h 646981"/>
              <a:gd name="connsiteX4" fmla="*/ 1561382 w 1561382"/>
              <a:gd name="connsiteY4" fmla="*/ 646981 h 646981"/>
              <a:gd name="connsiteX5" fmla="*/ 0 w 1561382"/>
              <a:gd name="connsiteY5" fmla="*/ 646980 h 646981"/>
              <a:gd name="connsiteX6" fmla="*/ 8627 w 1561382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25878 w 1552755"/>
              <a:gd name="connsiteY5" fmla="*/ 638353 h 646981"/>
              <a:gd name="connsiteX6" fmla="*/ 0 w 1552755"/>
              <a:gd name="connsiteY6" fmla="*/ 0 h 646981"/>
              <a:gd name="connsiteX0" fmla="*/ 1 w 1552756"/>
              <a:gd name="connsiteY0" fmla="*/ 0 h 646981"/>
              <a:gd name="connsiteX1" fmla="*/ 1173194 w 1552756"/>
              <a:gd name="connsiteY1" fmla="*/ 0 h 646981"/>
              <a:gd name="connsiteX2" fmla="*/ 1173194 w 1552756"/>
              <a:gd name="connsiteY2" fmla="*/ 345056 h 646981"/>
              <a:gd name="connsiteX3" fmla="*/ 1552756 w 1552756"/>
              <a:gd name="connsiteY3" fmla="*/ 345056 h 646981"/>
              <a:gd name="connsiteX4" fmla="*/ 1552756 w 1552756"/>
              <a:gd name="connsiteY4" fmla="*/ 646981 h 646981"/>
              <a:gd name="connsiteX5" fmla="*/ 0 w 1552756"/>
              <a:gd name="connsiteY5" fmla="*/ 621100 h 646981"/>
              <a:gd name="connsiteX6" fmla="*/ 1 w 1552756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8625 w 1552755"/>
              <a:gd name="connsiteY5" fmla="*/ 646980 h 646981"/>
              <a:gd name="connsiteX6" fmla="*/ 0 w 1552755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25878 w 1552755"/>
              <a:gd name="connsiteY5" fmla="*/ 577969 h 646981"/>
              <a:gd name="connsiteX6" fmla="*/ 0 w 1552755"/>
              <a:gd name="connsiteY6" fmla="*/ 0 h 646981"/>
              <a:gd name="connsiteX0" fmla="*/ 0 w 1552755"/>
              <a:gd name="connsiteY0" fmla="*/ 0 h 577970"/>
              <a:gd name="connsiteX1" fmla="*/ 1173193 w 1552755"/>
              <a:gd name="connsiteY1" fmla="*/ 0 h 577970"/>
              <a:gd name="connsiteX2" fmla="*/ 1173193 w 1552755"/>
              <a:gd name="connsiteY2" fmla="*/ 345056 h 577970"/>
              <a:gd name="connsiteX3" fmla="*/ 1552755 w 1552755"/>
              <a:gd name="connsiteY3" fmla="*/ 345056 h 577970"/>
              <a:gd name="connsiteX4" fmla="*/ 1552755 w 1552755"/>
              <a:gd name="connsiteY4" fmla="*/ 577970 h 577970"/>
              <a:gd name="connsiteX5" fmla="*/ 25878 w 1552755"/>
              <a:gd name="connsiteY5" fmla="*/ 577969 h 577970"/>
              <a:gd name="connsiteX6" fmla="*/ 0 w 1552755"/>
              <a:gd name="connsiteY6" fmla="*/ 0 h 577970"/>
              <a:gd name="connsiteX0" fmla="*/ 0 w 1552755"/>
              <a:gd name="connsiteY0" fmla="*/ 0 h 577970"/>
              <a:gd name="connsiteX1" fmla="*/ 1155940 w 1552755"/>
              <a:gd name="connsiteY1" fmla="*/ 77638 h 577970"/>
              <a:gd name="connsiteX2" fmla="*/ 1173193 w 1552755"/>
              <a:gd name="connsiteY2" fmla="*/ 345056 h 577970"/>
              <a:gd name="connsiteX3" fmla="*/ 1552755 w 1552755"/>
              <a:gd name="connsiteY3" fmla="*/ 345056 h 577970"/>
              <a:gd name="connsiteX4" fmla="*/ 1552755 w 1552755"/>
              <a:gd name="connsiteY4" fmla="*/ 577970 h 577970"/>
              <a:gd name="connsiteX5" fmla="*/ 25878 w 1552755"/>
              <a:gd name="connsiteY5" fmla="*/ 577969 h 577970"/>
              <a:gd name="connsiteX6" fmla="*/ 0 w 1552755"/>
              <a:gd name="connsiteY6" fmla="*/ 0 h 577970"/>
              <a:gd name="connsiteX0" fmla="*/ 0 w 1552755"/>
              <a:gd name="connsiteY0" fmla="*/ 0 h 500332"/>
              <a:gd name="connsiteX1" fmla="*/ 1155940 w 1552755"/>
              <a:gd name="connsiteY1" fmla="*/ 0 h 500332"/>
              <a:gd name="connsiteX2" fmla="*/ 1173193 w 1552755"/>
              <a:gd name="connsiteY2" fmla="*/ 267418 h 500332"/>
              <a:gd name="connsiteX3" fmla="*/ 1552755 w 1552755"/>
              <a:gd name="connsiteY3" fmla="*/ 267418 h 500332"/>
              <a:gd name="connsiteX4" fmla="*/ 1552755 w 1552755"/>
              <a:gd name="connsiteY4" fmla="*/ 500332 h 500332"/>
              <a:gd name="connsiteX5" fmla="*/ 25878 w 1552755"/>
              <a:gd name="connsiteY5" fmla="*/ 500331 h 500332"/>
              <a:gd name="connsiteX6" fmla="*/ 0 w 1552755"/>
              <a:gd name="connsiteY6" fmla="*/ 0 h 500332"/>
              <a:gd name="connsiteX0" fmla="*/ 17254 w 1526877"/>
              <a:gd name="connsiteY0" fmla="*/ 0 h 500332"/>
              <a:gd name="connsiteX1" fmla="*/ 1130062 w 1526877"/>
              <a:gd name="connsiteY1" fmla="*/ 0 h 500332"/>
              <a:gd name="connsiteX2" fmla="*/ 1147315 w 1526877"/>
              <a:gd name="connsiteY2" fmla="*/ 267418 h 500332"/>
              <a:gd name="connsiteX3" fmla="*/ 1526877 w 1526877"/>
              <a:gd name="connsiteY3" fmla="*/ 267418 h 500332"/>
              <a:gd name="connsiteX4" fmla="*/ 1526877 w 1526877"/>
              <a:gd name="connsiteY4" fmla="*/ 500332 h 500332"/>
              <a:gd name="connsiteX5" fmla="*/ 0 w 1526877"/>
              <a:gd name="connsiteY5" fmla="*/ 500331 h 500332"/>
              <a:gd name="connsiteX6" fmla="*/ 17254 w 1526877"/>
              <a:gd name="connsiteY6" fmla="*/ 0 h 500332"/>
              <a:gd name="connsiteX0" fmla="*/ 0 w 1552755"/>
              <a:gd name="connsiteY0" fmla="*/ 0 h 500332"/>
              <a:gd name="connsiteX1" fmla="*/ 1155940 w 1552755"/>
              <a:gd name="connsiteY1" fmla="*/ 0 h 500332"/>
              <a:gd name="connsiteX2" fmla="*/ 1173193 w 1552755"/>
              <a:gd name="connsiteY2" fmla="*/ 267418 h 500332"/>
              <a:gd name="connsiteX3" fmla="*/ 1552755 w 1552755"/>
              <a:gd name="connsiteY3" fmla="*/ 267418 h 500332"/>
              <a:gd name="connsiteX4" fmla="*/ 1552755 w 1552755"/>
              <a:gd name="connsiteY4" fmla="*/ 500332 h 500332"/>
              <a:gd name="connsiteX5" fmla="*/ 25878 w 1552755"/>
              <a:gd name="connsiteY5" fmla="*/ 500331 h 500332"/>
              <a:gd name="connsiteX6" fmla="*/ 0 w 1552755"/>
              <a:gd name="connsiteY6" fmla="*/ 0 h 500332"/>
              <a:gd name="connsiteX0" fmla="*/ 1 w 1526877"/>
              <a:gd name="connsiteY0" fmla="*/ 17253 h 500332"/>
              <a:gd name="connsiteX1" fmla="*/ 1130062 w 1526877"/>
              <a:gd name="connsiteY1" fmla="*/ 0 h 500332"/>
              <a:gd name="connsiteX2" fmla="*/ 1147315 w 1526877"/>
              <a:gd name="connsiteY2" fmla="*/ 267418 h 500332"/>
              <a:gd name="connsiteX3" fmla="*/ 1526877 w 1526877"/>
              <a:gd name="connsiteY3" fmla="*/ 267418 h 500332"/>
              <a:gd name="connsiteX4" fmla="*/ 1526877 w 1526877"/>
              <a:gd name="connsiteY4" fmla="*/ 500332 h 500332"/>
              <a:gd name="connsiteX5" fmla="*/ 0 w 1526877"/>
              <a:gd name="connsiteY5" fmla="*/ 500331 h 500332"/>
              <a:gd name="connsiteX6" fmla="*/ 1 w 1526877"/>
              <a:gd name="connsiteY6" fmla="*/ 17253 h 500332"/>
              <a:gd name="connsiteX0" fmla="*/ 1 w 1526877"/>
              <a:gd name="connsiteY0" fmla="*/ 0 h 483079"/>
              <a:gd name="connsiteX1" fmla="*/ 1121436 w 1526877"/>
              <a:gd name="connsiteY1" fmla="*/ 17253 h 483079"/>
              <a:gd name="connsiteX2" fmla="*/ 1147315 w 1526877"/>
              <a:gd name="connsiteY2" fmla="*/ 250165 h 483079"/>
              <a:gd name="connsiteX3" fmla="*/ 1526877 w 1526877"/>
              <a:gd name="connsiteY3" fmla="*/ 250165 h 483079"/>
              <a:gd name="connsiteX4" fmla="*/ 1526877 w 1526877"/>
              <a:gd name="connsiteY4" fmla="*/ 483079 h 483079"/>
              <a:gd name="connsiteX5" fmla="*/ 0 w 1526877"/>
              <a:gd name="connsiteY5" fmla="*/ 483078 h 483079"/>
              <a:gd name="connsiteX6" fmla="*/ 1 w 1526877"/>
              <a:gd name="connsiteY6" fmla="*/ 0 h 483079"/>
              <a:gd name="connsiteX0" fmla="*/ 1 w 1526877"/>
              <a:gd name="connsiteY0" fmla="*/ 0 h 483079"/>
              <a:gd name="connsiteX1" fmla="*/ 1121436 w 1526877"/>
              <a:gd name="connsiteY1" fmla="*/ 17253 h 483079"/>
              <a:gd name="connsiteX2" fmla="*/ 1121436 w 1526877"/>
              <a:gd name="connsiteY2" fmla="*/ 250165 h 483079"/>
              <a:gd name="connsiteX3" fmla="*/ 1526877 w 1526877"/>
              <a:gd name="connsiteY3" fmla="*/ 250165 h 483079"/>
              <a:gd name="connsiteX4" fmla="*/ 1526877 w 1526877"/>
              <a:gd name="connsiteY4" fmla="*/ 483079 h 483079"/>
              <a:gd name="connsiteX5" fmla="*/ 0 w 1526877"/>
              <a:gd name="connsiteY5" fmla="*/ 483078 h 483079"/>
              <a:gd name="connsiteX6" fmla="*/ 1 w 1526877"/>
              <a:gd name="connsiteY6" fmla="*/ 0 h 483079"/>
              <a:gd name="connsiteX0" fmla="*/ 1 w 1526877"/>
              <a:gd name="connsiteY0" fmla="*/ 86264 h 569343"/>
              <a:gd name="connsiteX1" fmla="*/ 1121436 w 1526877"/>
              <a:gd name="connsiteY1" fmla="*/ 0 h 569343"/>
              <a:gd name="connsiteX2" fmla="*/ 1121436 w 1526877"/>
              <a:gd name="connsiteY2" fmla="*/ 336429 h 569343"/>
              <a:gd name="connsiteX3" fmla="*/ 1526877 w 1526877"/>
              <a:gd name="connsiteY3" fmla="*/ 336429 h 569343"/>
              <a:gd name="connsiteX4" fmla="*/ 1526877 w 1526877"/>
              <a:gd name="connsiteY4" fmla="*/ 569343 h 569343"/>
              <a:gd name="connsiteX5" fmla="*/ 0 w 1526877"/>
              <a:gd name="connsiteY5" fmla="*/ 569342 h 569343"/>
              <a:gd name="connsiteX6" fmla="*/ 1 w 1526877"/>
              <a:gd name="connsiteY6" fmla="*/ 86264 h 569343"/>
              <a:gd name="connsiteX0" fmla="*/ 1 w 1526877"/>
              <a:gd name="connsiteY0" fmla="*/ 25879 h 569343"/>
              <a:gd name="connsiteX1" fmla="*/ 1121436 w 1526877"/>
              <a:gd name="connsiteY1" fmla="*/ 0 h 569343"/>
              <a:gd name="connsiteX2" fmla="*/ 1121436 w 1526877"/>
              <a:gd name="connsiteY2" fmla="*/ 336429 h 569343"/>
              <a:gd name="connsiteX3" fmla="*/ 1526877 w 1526877"/>
              <a:gd name="connsiteY3" fmla="*/ 336429 h 569343"/>
              <a:gd name="connsiteX4" fmla="*/ 1526877 w 1526877"/>
              <a:gd name="connsiteY4" fmla="*/ 569343 h 569343"/>
              <a:gd name="connsiteX5" fmla="*/ 0 w 1526877"/>
              <a:gd name="connsiteY5" fmla="*/ 569342 h 569343"/>
              <a:gd name="connsiteX6" fmla="*/ 1 w 1526877"/>
              <a:gd name="connsiteY6" fmla="*/ 25879 h 569343"/>
              <a:gd name="connsiteX0" fmla="*/ 0 w 1535502"/>
              <a:gd name="connsiteY0" fmla="*/ 0 h 577970"/>
              <a:gd name="connsiteX1" fmla="*/ 1130061 w 1535502"/>
              <a:gd name="connsiteY1" fmla="*/ 8627 h 577970"/>
              <a:gd name="connsiteX2" fmla="*/ 1130061 w 1535502"/>
              <a:gd name="connsiteY2" fmla="*/ 345056 h 577970"/>
              <a:gd name="connsiteX3" fmla="*/ 1535502 w 1535502"/>
              <a:gd name="connsiteY3" fmla="*/ 345056 h 577970"/>
              <a:gd name="connsiteX4" fmla="*/ 1535502 w 1535502"/>
              <a:gd name="connsiteY4" fmla="*/ 577970 h 577970"/>
              <a:gd name="connsiteX5" fmla="*/ 8625 w 1535502"/>
              <a:gd name="connsiteY5" fmla="*/ 577969 h 577970"/>
              <a:gd name="connsiteX6" fmla="*/ 0 w 1535502"/>
              <a:gd name="connsiteY6" fmla="*/ 0 h 577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5502" h="577970">
                <a:moveTo>
                  <a:pt x="0" y="0"/>
                </a:moveTo>
                <a:lnTo>
                  <a:pt x="1130061" y="8627"/>
                </a:lnTo>
                <a:lnTo>
                  <a:pt x="1130061" y="345056"/>
                </a:lnTo>
                <a:lnTo>
                  <a:pt x="1535502" y="345056"/>
                </a:lnTo>
                <a:lnTo>
                  <a:pt x="1535502" y="577970"/>
                </a:lnTo>
                <a:lnTo>
                  <a:pt x="8625" y="577969"/>
                </a:lnTo>
                <a:cubicBezTo>
                  <a:pt x="8625" y="370936"/>
                  <a:pt x="0" y="20703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 flipV="1">
            <a:off x="3186596" y="4949794"/>
            <a:ext cx="0" cy="2623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V="1">
            <a:off x="4283968" y="4966872"/>
            <a:ext cx="0" cy="2623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2915816" y="5373216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2483768" y="4581128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131840" y="3365376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03910" y="5422085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6" name="Oval 35"/>
          <p:cNvSpPr/>
          <p:nvPr/>
        </p:nvSpPr>
        <p:spPr bwMode="auto">
          <a:xfrm>
            <a:off x="5713242" y="5610941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Freeform 36"/>
          <p:cNvSpPr/>
          <p:nvPr/>
        </p:nvSpPr>
        <p:spPr bwMode="auto">
          <a:xfrm>
            <a:off x="5773742" y="5270362"/>
            <a:ext cx="8626" cy="785004"/>
          </a:xfrm>
          <a:custGeom>
            <a:avLst/>
            <a:gdLst>
              <a:gd name="connsiteX0" fmla="*/ 0 w 8626"/>
              <a:gd name="connsiteY0" fmla="*/ 0 h 785004"/>
              <a:gd name="connsiteX1" fmla="*/ 0 w 8626"/>
              <a:gd name="connsiteY1" fmla="*/ 785004 h 785004"/>
              <a:gd name="connsiteX2" fmla="*/ 8626 w 8626"/>
              <a:gd name="connsiteY2" fmla="*/ 785004 h 785004"/>
              <a:gd name="connsiteX3" fmla="*/ 8626 w 8626"/>
              <a:gd name="connsiteY3" fmla="*/ 785004 h 785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" h="785004">
                <a:moveTo>
                  <a:pt x="0" y="0"/>
                </a:moveTo>
                <a:lnTo>
                  <a:pt x="0" y="785004"/>
                </a:lnTo>
                <a:lnTo>
                  <a:pt x="8626" y="785004"/>
                </a:lnTo>
                <a:lnTo>
                  <a:pt x="8626" y="785004"/>
                </a:lnTo>
              </a:path>
            </a:pathLst>
          </a:custGeom>
          <a:solidFill>
            <a:srgbClr val="F84EFC"/>
          </a:solidFill>
          <a:ln w="28575" cap="flat" cmpd="sng" algn="ctr">
            <a:solidFill>
              <a:srgbClr val="F84EFC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 bwMode="auto">
          <a:xfrm>
            <a:off x="5768640" y="5264748"/>
            <a:ext cx="8626" cy="785004"/>
          </a:xfrm>
          <a:custGeom>
            <a:avLst/>
            <a:gdLst>
              <a:gd name="connsiteX0" fmla="*/ 0 w 8626"/>
              <a:gd name="connsiteY0" fmla="*/ 0 h 785004"/>
              <a:gd name="connsiteX1" fmla="*/ 0 w 8626"/>
              <a:gd name="connsiteY1" fmla="*/ 785004 h 785004"/>
              <a:gd name="connsiteX2" fmla="*/ 8626 w 8626"/>
              <a:gd name="connsiteY2" fmla="*/ 785004 h 785004"/>
              <a:gd name="connsiteX3" fmla="*/ 8626 w 8626"/>
              <a:gd name="connsiteY3" fmla="*/ 785004 h 785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" h="785004">
                <a:moveTo>
                  <a:pt x="0" y="0"/>
                </a:moveTo>
                <a:lnTo>
                  <a:pt x="0" y="785004"/>
                </a:lnTo>
                <a:lnTo>
                  <a:pt x="8626" y="785004"/>
                </a:lnTo>
                <a:lnTo>
                  <a:pt x="8626" y="785004"/>
                </a:lnTo>
              </a:path>
            </a:pathLst>
          </a:custGeom>
          <a:solidFill>
            <a:srgbClr val="F84EFC"/>
          </a:solidFill>
          <a:ln w="2857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5777266" y="5295168"/>
            <a:ext cx="279648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5777266" y="5510445"/>
            <a:ext cx="279648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5777266" y="5726469"/>
            <a:ext cx="279648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5777266" y="5942493"/>
            <a:ext cx="279648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H="1">
            <a:off x="5407958" y="5362547"/>
            <a:ext cx="288032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flipH="1">
            <a:off x="5425210" y="5560572"/>
            <a:ext cx="288032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H="1">
            <a:off x="5433836" y="5793848"/>
            <a:ext cx="288032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 flipH="1">
            <a:off x="5433836" y="6009872"/>
            <a:ext cx="288032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Freeform 57"/>
          <p:cNvSpPr/>
          <p:nvPr/>
        </p:nvSpPr>
        <p:spPr bwMode="auto">
          <a:xfrm flipH="1">
            <a:off x="3419871" y="2634344"/>
            <a:ext cx="45719" cy="1311876"/>
          </a:xfrm>
          <a:custGeom>
            <a:avLst/>
            <a:gdLst>
              <a:gd name="connsiteX0" fmla="*/ 0 w 0"/>
              <a:gd name="connsiteY0" fmla="*/ 0 h 174172"/>
              <a:gd name="connsiteX1" fmla="*/ 0 w 0"/>
              <a:gd name="connsiteY1" fmla="*/ 174172 h 17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74172">
                <a:moveTo>
                  <a:pt x="0" y="0"/>
                </a:moveTo>
                <a:lnTo>
                  <a:pt x="0" y="174172"/>
                </a:ln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5580112" y="609329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3419872" y="286715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568062" y="301955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072118" y="292494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6144126" y="551723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4" name="Freeform 63"/>
          <p:cNvSpPr/>
          <p:nvPr/>
        </p:nvSpPr>
        <p:spPr bwMode="auto">
          <a:xfrm>
            <a:off x="3466504" y="2628460"/>
            <a:ext cx="14490" cy="1088572"/>
          </a:xfrm>
          <a:custGeom>
            <a:avLst/>
            <a:gdLst>
              <a:gd name="connsiteX0" fmla="*/ 0 w 10886"/>
              <a:gd name="connsiteY0" fmla="*/ 0 h 1088572"/>
              <a:gd name="connsiteX1" fmla="*/ 0 w 10886"/>
              <a:gd name="connsiteY1" fmla="*/ 1088572 h 1088572"/>
              <a:gd name="connsiteX2" fmla="*/ 10886 w 10886"/>
              <a:gd name="connsiteY2" fmla="*/ 1088572 h 1088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86" h="1088572">
                <a:moveTo>
                  <a:pt x="0" y="0"/>
                </a:moveTo>
                <a:lnTo>
                  <a:pt x="0" y="1088572"/>
                </a:lnTo>
                <a:lnTo>
                  <a:pt x="10886" y="1088572"/>
                </a:lnTo>
              </a:path>
            </a:pathLst>
          </a:custGeom>
          <a:noFill/>
          <a:ln w="57150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Arrow Connector 64"/>
          <p:cNvCxnSpPr/>
          <p:nvPr/>
        </p:nvCxnSpPr>
        <p:spPr bwMode="auto">
          <a:xfrm flipH="1">
            <a:off x="3122479" y="3226558"/>
            <a:ext cx="288032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 flipH="1">
            <a:off x="3131840" y="3572269"/>
            <a:ext cx="288032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 flipH="1">
            <a:off x="3131840" y="2852936"/>
            <a:ext cx="288032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9" name="Freeform 68"/>
          <p:cNvSpPr/>
          <p:nvPr/>
        </p:nvSpPr>
        <p:spPr bwMode="auto">
          <a:xfrm>
            <a:off x="3182076" y="5617029"/>
            <a:ext cx="10886" cy="468085"/>
          </a:xfrm>
          <a:custGeom>
            <a:avLst/>
            <a:gdLst>
              <a:gd name="connsiteX0" fmla="*/ 0 w 10886"/>
              <a:gd name="connsiteY0" fmla="*/ 0 h 468085"/>
              <a:gd name="connsiteX1" fmla="*/ 0 w 10886"/>
              <a:gd name="connsiteY1" fmla="*/ 468085 h 468085"/>
              <a:gd name="connsiteX2" fmla="*/ 10886 w 10886"/>
              <a:gd name="connsiteY2" fmla="*/ 468085 h 46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86" h="468085">
                <a:moveTo>
                  <a:pt x="0" y="0"/>
                </a:moveTo>
                <a:lnTo>
                  <a:pt x="0" y="468085"/>
                </a:lnTo>
                <a:lnTo>
                  <a:pt x="10886" y="468085"/>
                </a:ln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5047706" y="572721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3175469" y="566286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2" name="Freeform 71"/>
          <p:cNvSpPr/>
          <p:nvPr/>
        </p:nvSpPr>
        <p:spPr bwMode="auto">
          <a:xfrm flipH="1">
            <a:off x="3131840" y="5617029"/>
            <a:ext cx="45719" cy="479519"/>
          </a:xfrm>
          <a:custGeom>
            <a:avLst/>
            <a:gdLst>
              <a:gd name="connsiteX0" fmla="*/ 0 w 10886"/>
              <a:gd name="connsiteY0" fmla="*/ 0 h 1088572"/>
              <a:gd name="connsiteX1" fmla="*/ 0 w 10886"/>
              <a:gd name="connsiteY1" fmla="*/ 1088572 h 1088572"/>
              <a:gd name="connsiteX2" fmla="*/ 10886 w 10886"/>
              <a:gd name="connsiteY2" fmla="*/ 1088572 h 1088572"/>
              <a:gd name="connsiteX0" fmla="*/ 0 w 0"/>
              <a:gd name="connsiteY0" fmla="*/ 0 h 1088572"/>
              <a:gd name="connsiteX1" fmla="*/ 0 w 0"/>
              <a:gd name="connsiteY1" fmla="*/ 1088572 h 1088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088572">
                <a:moveTo>
                  <a:pt x="0" y="0"/>
                </a:moveTo>
                <a:lnTo>
                  <a:pt x="0" y="1088572"/>
                </a:lnTo>
              </a:path>
            </a:pathLst>
          </a:custGeom>
          <a:noFill/>
          <a:ln w="57150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Arrow Connector 72"/>
          <p:cNvCxnSpPr/>
          <p:nvPr/>
        </p:nvCxnSpPr>
        <p:spPr bwMode="auto">
          <a:xfrm flipH="1">
            <a:off x="2843808" y="5948533"/>
            <a:ext cx="288032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 flipH="1">
            <a:off x="2843808" y="5733256"/>
            <a:ext cx="288032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9061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57" grpId="0" animBg="1"/>
      <p:bldP spid="57" grpId="1" animBg="1"/>
      <p:bldP spid="41" grpId="0" animBg="1"/>
      <p:bldP spid="58" grpId="0" animBg="1"/>
      <p:bldP spid="59" grpId="0"/>
      <p:bldP spid="60" grpId="0"/>
      <p:bldP spid="61" grpId="0"/>
      <p:bldP spid="62" grpId="0"/>
      <p:bldP spid="63" grpId="0"/>
      <p:bldP spid="64" grpId="0" animBg="1"/>
      <p:bldP spid="69" grpId="0" animBg="1"/>
      <p:bldP spid="70" grpId="0"/>
      <p:bldP spid="71" grpId="0"/>
      <p:bldP spid="7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sweeping in corridors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9024"/>
            <a:ext cx="8219256" cy="1389896"/>
          </a:xfrm>
        </p:spPr>
        <p:txBody>
          <a:bodyPr/>
          <a:lstStyle/>
          <a:p>
            <a:r>
              <a:rPr lang="en-US" dirty="0" smtClean="0"/>
              <a:t>Suppose there are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beams entering </a:t>
            </a:r>
            <a:r>
              <a:rPr lang="en-US" dirty="0" smtClean="0"/>
              <a:t>a corridor C through a door, and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beams leaving</a:t>
            </a:r>
            <a:r>
              <a:rPr lang="en-US" dirty="0" smtClean="0"/>
              <a:t> C through the other door after the sweeping</a:t>
            </a:r>
          </a:p>
          <a:p>
            <a:r>
              <a:rPr lang="en-US" dirty="0" smtClean="0"/>
              <a:t>Our algorithm runs in </a:t>
            </a:r>
            <a:r>
              <a:rPr lang="en-US" dirty="0" smtClean="0">
                <a:solidFill>
                  <a:srgbClr val="FF0000"/>
                </a:solidFill>
              </a:rPr>
              <a:t>O(|C| + (h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– h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) log h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The sum of the first term in the entire algorithm is </a:t>
            </a:r>
            <a:r>
              <a:rPr lang="en-US" dirty="0" smtClean="0">
                <a:solidFill>
                  <a:srgbClr val="FF0000"/>
                </a:solidFill>
              </a:rPr>
              <a:t>O(n)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sum of the </a:t>
            </a:r>
            <a:r>
              <a:rPr lang="en-US" dirty="0" smtClean="0"/>
              <a:t>second </a:t>
            </a:r>
            <a:r>
              <a:rPr lang="en-US" dirty="0"/>
              <a:t>term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FF0000"/>
                </a:solidFill>
              </a:rPr>
              <a:t>O(h log h)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Freeform 3"/>
          <p:cNvSpPr/>
          <p:nvPr/>
        </p:nvSpPr>
        <p:spPr bwMode="auto">
          <a:xfrm>
            <a:off x="1259632" y="4077072"/>
            <a:ext cx="5399314" cy="2667000"/>
          </a:xfrm>
          <a:custGeom>
            <a:avLst/>
            <a:gdLst>
              <a:gd name="connsiteX0" fmla="*/ 0 w 5399314"/>
              <a:gd name="connsiteY0" fmla="*/ 0 h 2917371"/>
              <a:gd name="connsiteX1" fmla="*/ 0 w 5399314"/>
              <a:gd name="connsiteY1" fmla="*/ 2427514 h 2917371"/>
              <a:gd name="connsiteX2" fmla="*/ 1132114 w 5399314"/>
              <a:gd name="connsiteY2" fmla="*/ 2427514 h 2917371"/>
              <a:gd name="connsiteX3" fmla="*/ 1132114 w 5399314"/>
              <a:gd name="connsiteY3" fmla="*/ 2917371 h 2917371"/>
              <a:gd name="connsiteX4" fmla="*/ 2318657 w 5399314"/>
              <a:gd name="connsiteY4" fmla="*/ 2917371 h 2917371"/>
              <a:gd name="connsiteX5" fmla="*/ 2318657 w 5399314"/>
              <a:gd name="connsiteY5" fmla="*/ 2090057 h 2917371"/>
              <a:gd name="connsiteX6" fmla="*/ 4800600 w 5399314"/>
              <a:gd name="connsiteY6" fmla="*/ 2090057 h 2917371"/>
              <a:gd name="connsiteX7" fmla="*/ 4800600 w 5399314"/>
              <a:gd name="connsiteY7" fmla="*/ 2645229 h 2917371"/>
              <a:gd name="connsiteX8" fmla="*/ 5399314 w 5399314"/>
              <a:gd name="connsiteY8" fmla="*/ 2645229 h 2917371"/>
              <a:gd name="connsiteX9" fmla="*/ 5399314 w 5399314"/>
              <a:gd name="connsiteY9" fmla="*/ 805543 h 2917371"/>
              <a:gd name="connsiteX10" fmla="*/ 4746171 w 5399314"/>
              <a:gd name="connsiteY10" fmla="*/ 805543 h 2917371"/>
              <a:gd name="connsiteX11" fmla="*/ 4746171 w 5399314"/>
              <a:gd name="connsiteY11" fmla="*/ 1240971 h 2917371"/>
              <a:gd name="connsiteX12" fmla="*/ 4191000 w 5399314"/>
              <a:gd name="connsiteY12" fmla="*/ 1240971 h 2917371"/>
              <a:gd name="connsiteX13" fmla="*/ 4191000 w 5399314"/>
              <a:gd name="connsiteY13" fmla="*/ 1012371 h 2917371"/>
              <a:gd name="connsiteX14" fmla="*/ 3026228 w 5399314"/>
              <a:gd name="connsiteY14" fmla="*/ 1012371 h 2917371"/>
              <a:gd name="connsiteX15" fmla="*/ 3026228 w 5399314"/>
              <a:gd name="connsiteY15" fmla="*/ 576943 h 2917371"/>
              <a:gd name="connsiteX16" fmla="*/ 1643743 w 5399314"/>
              <a:gd name="connsiteY16" fmla="*/ 576943 h 2917371"/>
              <a:gd name="connsiteX17" fmla="*/ 1643743 w 5399314"/>
              <a:gd name="connsiteY17" fmla="*/ 261257 h 2917371"/>
              <a:gd name="connsiteX18" fmla="*/ 620486 w 5399314"/>
              <a:gd name="connsiteY18" fmla="*/ 261257 h 2917371"/>
              <a:gd name="connsiteX19" fmla="*/ 620486 w 5399314"/>
              <a:gd name="connsiteY19" fmla="*/ 21771 h 2917371"/>
              <a:gd name="connsiteX20" fmla="*/ 0 w 5399314"/>
              <a:gd name="connsiteY20" fmla="*/ 0 h 2917371"/>
              <a:gd name="connsiteX0" fmla="*/ 0 w 5399314"/>
              <a:gd name="connsiteY0" fmla="*/ 21772 h 2939143"/>
              <a:gd name="connsiteX1" fmla="*/ 0 w 5399314"/>
              <a:gd name="connsiteY1" fmla="*/ 2449286 h 2939143"/>
              <a:gd name="connsiteX2" fmla="*/ 1132114 w 5399314"/>
              <a:gd name="connsiteY2" fmla="*/ 2449286 h 2939143"/>
              <a:gd name="connsiteX3" fmla="*/ 1132114 w 5399314"/>
              <a:gd name="connsiteY3" fmla="*/ 2939143 h 2939143"/>
              <a:gd name="connsiteX4" fmla="*/ 2318657 w 5399314"/>
              <a:gd name="connsiteY4" fmla="*/ 2939143 h 2939143"/>
              <a:gd name="connsiteX5" fmla="*/ 2318657 w 5399314"/>
              <a:gd name="connsiteY5" fmla="*/ 2111829 h 2939143"/>
              <a:gd name="connsiteX6" fmla="*/ 4800600 w 5399314"/>
              <a:gd name="connsiteY6" fmla="*/ 2111829 h 2939143"/>
              <a:gd name="connsiteX7" fmla="*/ 4800600 w 5399314"/>
              <a:gd name="connsiteY7" fmla="*/ 2667001 h 2939143"/>
              <a:gd name="connsiteX8" fmla="*/ 5399314 w 5399314"/>
              <a:gd name="connsiteY8" fmla="*/ 2667001 h 2939143"/>
              <a:gd name="connsiteX9" fmla="*/ 5399314 w 5399314"/>
              <a:gd name="connsiteY9" fmla="*/ 827315 h 2939143"/>
              <a:gd name="connsiteX10" fmla="*/ 4746171 w 5399314"/>
              <a:gd name="connsiteY10" fmla="*/ 827315 h 2939143"/>
              <a:gd name="connsiteX11" fmla="*/ 4746171 w 5399314"/>
              <a:gd name="connsiteY11" fmla="*/ 1262743 h 2939143"/>
              <a:gd name="connsiteX12" fmla="*/ 4191000 w 5399314"/>
              <a:gd name="connsiteY12" fmla="*/ 1262743 h 2939143"/>
              <a:gd name="connsiteX13" fmla="*/ 4191000 w 5399314"/>
              <a:gd name="connsiteY13" fmla="*/ 1034143 h 2939143"/>
              <a:gd name="connsiteX14" fmla="*/ 3026228 w 5399314"/>
              <a:gd name="connsiteY14" fmla="*/ 1034143 h 2939143"/>
              <a:gd name="connsiteX15" fmla="*/ 3026228 w 5399314"/>
              <a:gd name="connsiteY15" fmla="*/ 598715 h 2939143"/>
              <a:gd name="connsiteX16" fmla="*/ 1643743 w 5399314"/>
              <a:gd name="connsiteY16" fmla="*/ 598715 h 2939143"/>
              <a:gd name="connsiteX17" fmla="*/ 1643743 w 5399314"/>
              <a:gd name="connsiteY17" fmla="*/ 283029 h 2939143"/>
              <a:gd name="connsiteX18" fmla="*/ 620486 w 5399314"/>
              <a:gd name="connsiteY18" fmla="*/ 283029 h 2939143"/>
              <a:gd name="connsiteX19" fmla="*/ 620486 w 5399314"/>
              <a:gd name="connsiteY19" fmla="*/ 0 h 2939143"/>
              <a:gd name="connsiteX20" fmla="*/ 0 w 5399314"/>
              <a:gd name="connsiteY20" fmla="*/ 21772 h 2939143"/>
              <a:gd name="connsiteX0" fmla="*/ 0 w 5399314"/>
              <a:gd name="connsiteY0" fmla="*/ 0 h 2917371"/>
              <a:gd name="connsiteX1" fmla="*/ 0 w 5399314"/>
              <a:gd name="connsiteY1" fmla="*/ 2427514 h 2917371"/>
              <a:gd name="connsiteX2" fmla="*/ 1132114 w 5399314"/>
              <a:gd name="connsiteY2" fmla="*/ 2427514 h 2917371"/>
              <a:gd name="connsiteX3" fmla="*/ 1132114 w 5399314"/>
              <a:gd name="connsiteY3" fmla="*/ 2917371 h 2917371"/>
              <a:gd name="connsiteX4" fmla="*/ 2318657 w 5399314"/>
              <a:gd name="connsiteY4" fmla="*/ 2917371 h 2917371"/>
              <a:gd name="connsiteX5" fmla="*/ 2318657 w 5399314"/>
              <a:gd name="connsiteY5" fmla="*/ 2090057 h 2917371"/>
              <a:gd name="connsiteX6" fmla="*/ 4800600 w 5399314"/>
              <a:gd name="connsiteY6" fmla="*/ 2090057 h 2917371"/>
              <a:gd name="connsiteX7" fmla="*/ 4800600 w 5399314"/>
              <a:gd name="connsiteY7" fmla="*/ 2645229 h 2917371"/>
              <a:gd name="connsiteX8" fmla="*/ 5399314 w 5399314"/>
              <a:gd name="connsiteY8" fmla="*/ 2645229 h 2917371"/>
              <a:gd name="connsiteX9" fmla="*/ 5399314 w 5399314"/>
              <a:gd name="connsiteY9" fmla="*/ 805543 h 2917371"/>
              <a:gd name="connsiteX10" fmla="*/ 4746171 w 5399314"/>
              <a:gd name="connsiteY10" fmla="*/ 805543 h 2917371"/>
              <a:gd name="connsiteX11" fmla="*/ 4746171 w 5399314"/>
              <a:gd name="connsiteY11" fmla="*/ 1240971 h 2917371"/>
              <a:gd name="connsiteX12" fmla="*/ 4191000 w 5399314"/>
              <a:gd name="connsiteY12" fmla="*/ 1240971 h 2917371"/>
              <a:gd name="connsiteX13" fmla="*/ 4191000 w 5399314"/>
              <a:gd name="connsiteY13" fmla="*/ 1012371 h 2917371"/>
              <a:gd name="connsiteX14" fmla="*/ 3026228 w 5399314"/>
              <a:gd name="connsiteY14" fmla="*/ 1012371 h 2917371"/>
              <a:gd name="connsiteX15" fmla="*/ 3026228 w 5399314"/>
              <a:gd name="connsiteY15" fmla="*/ 576943 h 2917371"/>
              <a:gd name="connsiteX16" fmla="*/ 1643743 w 5399314"/>
              <a:gd name="connsiteY16" fmla="*/ 576943 h 2917371"/>
              <a:gd name="connsiteX17" fmla="*/ 1643743 w 5399314"/>
              <a:gd name="connsiteY17" fmla="*/ 261257 h 2917371"/>
              <a:gd name="connsiteX18" fmla="*/ 620486 w 5399314"/>
              <a:gd name="connsiteY18" fmla="*/ 261257 h 2917371"/>
              <a:gd name="connsiteX19" fmla="*/ 620486 w 5399314"/>
              <a:gd name="connsiteY19" fmla="*/ 0 h 2917371"/>
              <a:gd name="connsiteX20" fmla="*/ 0 w 5399314"/>
              <a:gd name="connsiteY20" fmla="*/ 0 h 2917371"/>
              <a:gd name="connsiteX0" fmla="*/ 0 w 5399314"/>
              <a:gd name="connsiteY0" fmla="*/ 0 h 2917371"/>
              <a:gd name="connsiteX1" fmla="*/ 0 w 5399314"/>
              <a:gd name="connsiteY1" fmla="*/ 2427514 h 2917371"/>
              <a:gd name="connsiteX2" fmla="*/ 1132114 w 5399314"/>
              <a:gd name="connsiteY2" fmla="*/ 2427514 h 2917371"/>
              <a:gd name="connsiteX3" fmla="*/ 1132114 w 5399314"/>
              <a:gd name="connsiteY3" fmla="*/ 2917371 h 2917371"/>
              <a:gd name="connsiteX4" fmla="*/ 2318657 w 5399314"/>
              <a:gd name="connsiteY4" fmla="*/ 2656114 h 2917371"/>
              <a:gd name="connsiteX5" fmla="*/ 2318657 w 5399314"/>
              <a:gd name="connsiteY5" fmla="*/ 2090057 h 2917371"/>
              <a:gd name="connsiteX6" fmla="*/ 4800600 w 5399314"/>
              <a:gd name="connsiteY6" fmla="*/ 2090057 h 2917371"/>
              <a:gd name="connsiteX7" fmla="*/ 4800600 w 5399314"/>
              <a:gd name="connsiteY7" fmla="*/ 2645229 h 2917371"/>
              <a:gd name="connsiteX8" fmla="*/ 5399314 w 5399314"/>
              <a:gd name="connsiteY8" fmla="*/ 2645229 h 2917371"/>
              <a:gd name="connsiteX9" fmla="*/ 5399314 w 5399314"/>
              <a:gd name="connsiteY9" fmla="*/ 805543 h 2917371"/>
              <a:gd name="connsiteX10" fmla="*/ 4746171 w 5399314"/>
              <a:gd name="connsiteY10" fmla="*/ 805543 h 2917371"/>
              <a:gd name="connsiteX11" fmla="*/ 4746171 w 5399314"/>
              <a:gd name="connsiteY11" fmla="*/ 1240971 h 2917371"/>
              <a:gd name="connsiteX12" fmla="*/ 4191000 w 5399314"/>
              <a:gd name="connsiteY12" fmla="*/ 1240971 h 2917371"/>
              <a:gd name="connsiteX13" fmla="*/ 4191000 w 5399314"/>
              <a:gd name="connsiteY13" fmla="*/ 1012371 h 2917371"/>
              <a:gd name="connsiteX14" fmla="*/ 3026228 w 5399314"/>
              <a:gd name="connsiteY14" fmla="*/ 1012371 h 2917371"/>
              <a:gd name="connsiteX15" fmla="*/ 3026228 w 5399314"/>
              <a:gd name="connsiteY15" fmla="*/ 576943 h 2917371"/>
              <a:gd name="connsiteX16" fmla="*/ 1643743 w 5399314"/>
              <a:gd name="connsiteY16" fmla="*/ 576943 h 2917371"/>
              <a:gd name="connsiteX17" fmla="*/ 1643743 w 5399314"/>
              <a:gd name="connsiteY17" fmla="*/ 261257 h 2917371"/>
              <a:gd name="connsiteX18" fmla="*/ 620486 w 5399314"/>
              <a:gd name="connsiteY18" fmla="*/ 261257 h 2917371"/>
              <a:gd name="connsiteX19" fmla="*/ 620486 w 5399314"/>
              <a:gd name="connsiteY19" fmla="*/ 0 h 2917371"/>
              <a:gd name="connsiteX20" fmla="*/ 0 w 5399314"/>
              <a:gd name="connsiteY20" fmla="*/ 0 h 2917371"/>
              <a:gd name="connsiteX0" fmla="*/ 0 w 5399314"/>
              <a:gd name="connsiteY0" fmla="*/ 0 h 2667000"/>
              <a:gd name="connsiteX1" fmla="*/ 0 w 5399314"/>
              <a:gd name="connsiteY1" fmla="*/ 2427514 h 2667000"/>
              <a:gd name="connsiteX2" fmla="*/ 1132114 w 5399314"/>
              <a:gd name="connsiteY2" fmla="*/ 2427514 h 2667000"/>
              <a:gd name="connsiteX3" fmla="*/ 1153885 w 5399314"/>
              <a:gd name="connsiteY3" fmla="*/ 2667000 h 2667000"/>
              <a:gd name="connsiteX4" fmla="*/ 2318657 w 5399314"/>
              <a:gd name="connsiteY4" fmla="*/ 2656114 h 2667000"/>
              <a:gd name="connsiteX5" fmla="*/ 2318657 w 5399314"/>
              <a:gd name="connsiteY5" fmla="*/ 2090057 h 2667000"/>
              <a:gd name="connsiteX6" fmla="*/ 4800600 w 5399314"/>
              <a:gd name="connsiteY6" fmla="*/ 2090057 h 2667000"/>
              <a:gd name="connsiteX7" fmla="*/ 4800600 w 5399314"/>
              <a:gd name="connsiteY7" fmla="*/ 2645229 h 2667000"/>
              <a:gd name="connsiteX8" fmla="*/ 5399314 w 5399314"/>
              <a:gd name="connsiteY8" fmla="*/ 2645229 h 2667000"/>
              <a:gd name="connsiteX9" fmla="*/ 5399314 w 5399314"/>
              <a:gd name="connsiteY9" fmla="*/ 805543 h 2667000"/>
              <a:gd name="connsiteX10" fmla="*/ 4746171 w 5399314"/>
              <a:gd name="connsiteY10" fmla="*/ 805543 h 2667000"/>
              <a:gd name="connsiteX11" fmla="*/ 4746171 w 5399314"/>
              <a:gd name="connsiteY11" fmla="*/ 1240971 h 2667000"/>
              <a:gd name="connsiteX12" fmla="*/ 4191000 w 5399314"/>
              <a:gd name="connsiteY12" fmla="*/ 1240971 h 2667000"/>
              <a:gd name="connsiteX13" fmla="*/ 4191000 w 5399314"/>
              <a:gd name="connsiteY13" fmla="*/ 1012371 h 2667000"/>
              <a:gd name="connsiteX14" fmla="*/ 3026228 w 5399314"/>
              <a:gd name="connsiteY14" fmla="*/ 1012371 h 2667000"/>
              <a:gd name="connsiteX15" fmla="*/ 3026228 w 5399314"/>
              <a:gd name="connsiteY15" fmla="*/ 576943 h 2667000"/>
              <a:gd name="connsiteX16" fmla="*/ 1643743 w 5399314"/>
              <a:gd name="connsiteY16" fmla="*/ 576943 h 2667000"/>
              <a:gd name="connsiteX17" fmla="*/ 1643743 w 5399314"/>
              <a:gd name="connsiteY17" fmla="*/ 261257 h 2667000"/>
              <a:gd name="connsiteX18" fmla="*/ 620486 w 5399314"/>
              <a:gd name="connsiteY18" fmla="*/ 261257 h 2667000"/>
              <a:gd name="connsiteX19" fmla="*/ 620486 w 5399314"/>
              <a:gd name="connsiteY19" fmla="*/ 0 h 2667000"/>
              <a:gd name="connsiteX20" fmla="*/ 0 w 5399314"/>
              <a:gd name="connsiteY20" fmla="*/ 0 h 2667000"/>
              <a:gd name="connsiteX0" fmla="*/ 0 w 5399314"/>
              <a:gd name="connsiteY0" fmla="*/ 0 h 2688771"/>
              <a:gd name="connsiteX1" fmla="*/ 0 w 5399314"/>
              <a:gd name="connsiteY1" fmla="*/ 2427514 h 2688771"/>
              <a:gd name="connsiteX2" fmla="*/ 1132114 w 5399314"/>
              <a:gd name="connsiteY2" fmla="*/ 2427514 h 2688771"/>
              <a:gd name="connsiteX3" fmla="*/ 1099457 w 5399314"/>
              <a:gd name="connsiteY3" fmla="*/ 2688771 h 2688771"/>
              <a:gd name="connsiteX4" fmla="*/ 2318657 w 5399314"/>
              <a:gd name="connsiteY4" fmla="*/ 2656114 h 2688771"/>
              <a:gd name="connsiteX5" fmla="*/ 2318657 w 5399314"/>
              <a:gd name="connsiteY5" fmla="*/ 2090057 h 2688771"/>
              <a:gd name="connsiteX6" fmla="*/ 4800600 w 5399314"/>
              <a:gd name="connsiteY6" fmla="*/ 2090057 h 2688771"/>
              <a:gd name="connsiteX7" fmla="*/ 4800600 w 5399314"/>
              <a:gd name="connsiteY7" fmla="*/ 2645229 h 2688771"/>
              <a:gd name="connsiteX8" fmla="*/ 5399314 w 5399314"/>
              <a:gd name="connsiteY8" fmla="*/ 2645229 h 2688771"/>
              <a:gd name="connsiteX9" fmla="*/ 5399314 w 5399314"/>
              <a:gd name="connsiteY9" fmla="*/ 805543 h 2688771"/>
              <a:gd name="connsiteX10" fmla="*/ 4746171 w 5399314"/>
              <a:gd name="connsiteY10" fmla="*/ 805543 h 2688771"/>
              <a:gd name="connsiteX11" fmla="*/ 4746171 w 5399314"/>
              <a:gd name="connsiteY11" fmla="*/ 1240971 h 2688771"/>
              <a:gd name="connsiteX12" fmla="*/ 4191000 w 5399314"/>
              <a:gd name="connsiteY12" fmla="*/ 1240971 h 2688771"/>
              <a:gd name="connsiteX13" fmla="*/ 4191000 w 5399314"/>
              <a:gd name="connsiteY13" fmla="*/ 1012371 h 2688771"/>
              <a:gd name="connsiteX14" fmla="*/ 3026228 w 5399314"/>
              <a:gd name="connsiteY14" fmla="*/ 1012371 h 2688771"/>
              <a:gd name="connsiteX15" fmla="*/ 3026228 w 5399314"/>
              <a:gd name="connsiteY15" fmla="*/ 576943 h 2688771"/>
              <a:gd name="connsiteX16" fmla="*/ 1643743 w 5399314"/>
              <a:gd name="connsiteY16" fmla="*/ 576943 h 2688771"/>
              <a:gd name="connsiteX17" fmla="*/ 1643743 w 5399314"/>
              <a:gd name="connsiteY17" fmla="*/ 261257 h 2688771"/>
              <a:gd name="connsiteX18" fmla="*/ 620486 w 5399314"/>
              <a:gd name="connsiteY18" fmla="*/ 261257 h 2688771"/>
              <a:gd name="connsiteX19" fmla="*/ 620486 w 5399314"/>
              <a:gd name="connsiteY19" fmla="*/ 0 h 2688771"/>
              <a:gd name="connsiteX20" fmla="*/ 0 w 5399314"/>
              <a:gd name="connsiteY20" fmla="*/ 0 h 2688771"/>
              <a:gd name="connsiteX0" fmla="*/ 0 w 5399314"/>
              <a:gd name="connsiteY0" fmla="*/ 0 h 2699657"/>
              <a:gd name="connsiteX1" fmla="*/ 0 w 5399314"/>
              <a:gd name="connsiteY1" fmla="*/ 2427514 h 2699657"/>
              <a:gd name="connsiteX2" fmla="*/ 1132114 w 5399314"/>
              <a:gd name="connsiteY2" fmla="*/ 2427514 h 2699657"/>
              <a:gd name="connsiteX3" fmla="*/ 1153885 w 5399314"/>
              <a:gd name="connsiteY3" fmla="*/ 2699657 h 2699657"/>
              <a:gd name="connsiteX4" fmla="*/ 2318657 w 5399314"/>
              <a:gd name="connsiteY4" fmla="*/ 2656114 h 2699657"/>
              <a:gd name="connsiteX5" fmla="*/ 2318657 w 5399314"/>
              <a:gd name="connsiteY5" fmla="*/ 2090057 h 2699657"/>
              <a:gd name="connsiteX6" fmla="*/ 4800600 w 5399314"/>
              <a:gd name="connsiteY6" fmla="*/ 2090057 h 2699657"/>
              <a:gd name="connsiteX7" fmla="*/ 4800600 w 5399314"/>
              <a:gd name="connsiteY7" fmla="*/ 2645229 h 2699657"/>
              <a:gd name="connsiteX8" fmla="*/ 5399314 w 5399314"/>
              <a:gd name="connsiteY8" fmla="*/ 2645229 h 2699657"/>
              <a:gd name="connsiteX9" fmla="*/ 5399314 w 5399314"/>
              <a:gd name="connsiteY9" fmla="*/ 805543 h 2699657"/>
              <a:gd name="connsiteX10" fmla="*/ 4746171 w 5399314"/>
              <a:gd name="connsiteY10" fmla="*/ 805543 h 2699657"/>
              <a:gd name="connsiteX11" fmla="*/ 4746171 w 5399314"/>
              <a:gd name="connsiteY11" fmla="*/ 1240971 h 2699657"/>
              <a:gd name="connsiteX12" fmla="*/ 4191000 w 5399314"/>
              <a:gd name="connsiteY12" fmla="*/ 1240971 h 2699657"/>
              <a:gd name="connsiteX13" fmla="*/ 4191000 w 5399314"/>
              <a:gd name="connsiteY13" fmla="*/ 1012371 h 2699657"/>
              <a:gd name="connsiteX14" fmla="*/ 3026228 w 5399314"/>
              <a:gd name="connsiteY14" fmla="*/ 1012371 h 2699657"/>
              <a:gd name="connsiteX15" fmla="*/ 3026228 w 5399314"/>
              <a:gd name="connsiteY15" fmla="*/ 576943 h 2699657"/>
              <a:gd name="connsiteX16" fmla="*/ 1643743 w 5399314"/>
              <a:gd name="connsiteY16" fmla="*/ 576943 h 2699657"/>
              <a:gd name="connsiteX17" fmla="*/ 1643743 w 5399314"/>
              <a:gd name="connsiteY17" fmla="*/ 261257 h 2699657"/>
              <a:gd name="connsiteX18" fmla="*/ 620486 w 5399314"/>
              <a:gd name="connsiteY18" fmla="*/ 261257 h 2699657"/>
              <a:gd name="connsiteX19" fmla="*/ 620486 w 5399314"/>
              <a:gd name="connsiteY19" fmla="*/ 0 h 2699657"/>
              <a:gd name="connsiteX20" fmla="*/ 0 w 5399314"/>
              <a:gd name="connsiteY20" fmla="*/ 0 h 2699657"/>
              <a:gd name="connsiteX0" fmla="*/ 0 w 5399314"/>
              <a:gd name="connsiteY0" fmla="*/ 0 h 2667000"/>
              <a:gd name="connsiteX1" fmla="*/ 0 w 5399314"/>
              <a:gd name="connsiteY1" fmla="*/ 2427514 h 2667000"/>
              <a:gd name="connsiteX2" fmla="*/ 1132114 w 5399314"/>
              <a:gd name="connsiteY2" fmla="*/ 2427514 h 2667000"/>
              <a:gd name="connsiteX3" fmla="*/ 1077685 w 5399314"/>
              <a:gd name="connsiteY3" fmla="*/ 2667000 h 2667000"/>
              <a:gd name="connsiteX4" fmla="*/ 2318657 w 5399314"/>
              <a:gd name="connsiteY4" fmla="*/ 2656114 h 2667000"/>
              <a:gd name="connsiteX5" fmla="*/ 2318657 w 5399314"/>
              <a:gd name="connsiteY5" fmla="*/ 2090057 h 2667000"/>
              <a:gd name="connsiteX6" fmla="*/ 4800600 w 5399314"/>
              <a:gd name="connsiteY6" fmla="*/ 2090057 h 2667000"/>
              <a:gd name="connsiteX7" fmla="*/ 4800600 w 5399314"/>
              <a:gd name="connsiteY7" fmla="*/ 2645229 h 2667000"/>
              <a:gd name="connsiteX8" fmla="*/ 5399314 w 5399314"/>
              <a:gd name="connsiteY8" fmla="*/ 2645229 h 2667000"/>
              <a:gd name="connsiteX9" fmla="*/ 5399314 w 5399314"/>
              <a:gd name="connsiteY9" fmla="*/ 805543 h 2667000"/>
              <a:gd name="connsiteX10" fmla="*/ 4746171 w 5399314"/>
              <a:gd name="connsiteY10" fmla="*/ 805543 h 2667000"/>
              <a:gd name="connsiteX11" fmla="*/ 4746171 w 5399314"/>
              <a:gd name="connsiteY11" fmla="*/ 1240971 h 2667000"/>
              <a:gd name="connsiteX12" fmla="*/ 4191000 w 5399314"/>
              <a:gd name="connsiteY12" fmla="*/ 1240971 h 2667000"/>
              <a:gd name="connsiteX13" fmla="*/ 4191000 w 5399314"/>
              <a:gd name="connsiteY13" fmla="*/ 1012371 h 2667000"/>
              <a:gd name="connsiteX14" fmla="*/ 3026228 w 5399314"/>
              <a:gd name="connsiteY14" fmla="*/ 1012371 h 2667000"/>
              <a:gd name="connsiteX15" fmla="*/ 3026228 w 5399314"/>
              <a:gd name="connsiteY15" fmla="*/ 576943 h 2667000"/>
              <a:gd name="connsiteX16" fmla="*/ 1643743 w 5399314"/>
              <a:gd name="connsiteY16" fmla="*/ 576943 h 2667000"/>
              <a:gd name="connsiteX17" fmla="*/ 1643743 w 5399314"/>
              <a:gd name="connsiteY17" fmla="*/ 261257 h 2667000"/>
              <a:gd name="connsiteX18" fmla="*/ 620486 w 5399314"/>
              <a:gd name="connsiteY18" fmla="*/ 261257 h 2667000"/>
              <a:gd name="connsiteX19" fmla="*/ 620486 w 5399314"/>
              <a:gd name="connsiteY19" fmla="*/ 0 h 2667000"/>
              <a:gd name="connsiteX20" fmla="*/ 0 w 5399314"/>
              <a:gd name="connsiteY20" fmla="*/ 0 h 2667000"/>
              <a:gd name="connsiteX0" fmla="*/ 0 w 5399314"/>
              <a:gd name="connsiteY0" fmla="*/ 0 h 2667000"/>
              <a:gd name="connsiteX1" fmla="*/ 0 w 5399314"/>
              <a:gd name="connsiteY1" fmla="*/ 2427514 h 2667000"/>
              <a:gd name="connsiteX2" fmla="*/ 1132114 w 5399314"/>
              <a:gd name="connsiteY2" fmla="*/ 2427514 h 2667000"/>
              <a:gd name="connsiteX3" fmla="*/ 1072682 w 5399314"/>
              <a:gd name="connsiteY3" fmla="*/ 2454558 h 2667000"/>
              <a:gd name="connsiteX4" fmla="*/ 1077685 w 5399314"/>
              <a:gd name="connsiteY4" fmla="*/ 2667000 h 2667000"/>
              <a:gd name="connsiteX5" fmla="*/ 2318657 w 5399314"/>
              <a:gd name="connsiteY5" fmla="*/ 2656114 h 2667000"/>
              <a:gd name="connsiteX6" fmla="*/ 2318657 w 5399314"/>
              <a:gd name="connsiteY6" fmla="*/ 2090057 h 2667000"/>
              <a:gd name="connsiteX7" fmla="*/ 4800600 w 5399314"/>
              <a:gd name="connsiteY7" fmla="*/ 2090057 h 2667000"/>
              <a:gd name="connsiteX8" fmla="*/ 4800600 w 5399314"/>
              <a:gd name="connsiteY8" fmla="*/ 2645229 h 2667000"/>
              <a:gd name="connsiteX9" fmla="*/ 5399314 w 5399314"/>
              <a:gd name="connsiteY9" fmla="*/ 2645229 h 2667000"/>
              <a:gd name="connsiteX10" fmla="*/ 5399314 w 5399314"/>
              <a:gd name="connsiteY10" fmla="*/ 805543 h 2667000"/>
              <a:gd name="connsiteX11" fmla="*/ 4746171 w 5399314"/>
              <a:gd name="connsiteY11" fmla="*/ 805543 h 2667000"/>
              <a:gd name="connsiteX12" fmla="*/ 4746171 w 5399314"/>
              <a:gd name="connsiteY12" fmla="*/ 1240971 h 2667000"/>
              <a:gd name="connsiteX13" fmla="*/ 4191000 w 5399314"/>
              <a:gd name="connsiteY13" fmla="*/ 1240971 h 2667000"/>
              <a:gd name="connsiteX14" fmla="*/ 4191000 w 5399314"/>
              <a:gd name="connsiteY14" fmla="*/ 1012371 h 2667000"/>
              <a:gd name="connsiteX15" fmla="*/ 3026228 w 5399314"/>
              <a:gd name="connsiteY15" fmla="*/ 1012371 h 2667000"/>
              <a:gd name="connsiteX16" fmla="*/ 3026228 w 5399314"/>
              <a:gd name="connsiteY16" fmla="*/ 576943 h 2667000"/>
              <a:gd name="connsiteX17" fmla="*/ 1643743 w 5399314"/>
              <a:gd name="connsiteY17" fmla="*/ 576943 h 2667000"/>
              <a:gd name="connsiteX18" fmla="*/ 1643743 w 5399314"/>
              <a:gd name="connsiteY18" fmla="*/ 261257 h 2667000"/>
              <a:gd name="connsiteX19" fmla="*/ 620486 w 5399314"/>
              <a:gd name="connsiteY19" fmla="*/ 261257 h 2667000"/>
              <a:gd name="connsiteX20" fmla="*/ 620486 w 5399314"/>
              <a:gd name="connsiteY20" fmla="*/ 0 h 2667000"/>
              <a:gd name="connsiteX21" fmla="*/ 0 w 5399314"/>
              <a:gd name="connsiteY21" fmla="*/ 0 h 2667000"/>
              <a:gd name="connsiteX0" fmla="*/ 0 w 5399314"/>
              <a:gd name="connsiteY0" fmla="*/ 0 h 2667000"/>
              <a:gd name="connsiteX1" fmla="*/ 0 w 5399314"/>
              <a:gd name="connsiteY1" fmla="*/ 2427514 h 2667000"/>
              <a:gd name="connsiteX2" fmla="*/ 1055914 w 5399314"/>
              <a:gd name="connsiteY2" fmla="*/ 2416628 h 2667000"/>
              <a:gd name="connsiteX3" fmla="*/ 1072682 w 5399314"/>
              <a:gd name="connsiteY3" fmla="*/ 2454558 h 2667000"/>
              <a:gd name="connsiteX4" fmla="*/ 1077685 w 5399314"/>
              <a:gd name="connsiteY4" fmla="*/ 2667000 h 2667000"/>
              <a:gd name="connsiteX5" fmla="*/ 2318657 w 5399314"/>
              <a:gd name="connsiteY5" fmla="*/ 2656114 h 2667000"/>
              <a:gd name="connsiteX6" fmla="*/ 2318657 w 5399314"/>
              <a:gd name="connsiteY6" fmla="*/ 2090057 h 2667000"/>
              <a:gd name="connsiteX7" fmla="*/ 4800600 w 5399314"/>
              <a:gd name="connsiteY7" fmla="*/ 2090057 h 2667000"/>
              <a:gd name="connsiteX8" fmla="*/ 4800600 w 5399314"/>
              <a:gd name="connsiteY8" fmla="*/ 2645229 h 2667000"/>
              <a:gd name="connsiteX9" fmla="*/ 5399314 w 5399314"/>
              <a:gd name="connsiteY9" fmla="*/ 2645229 h 2667000"/>
              <a:gd name="connsiteX10" fmla="*/ 5399314 w 5399314"/>
              <a:gd name="connsiteY10" fmla="*/ 805543 h 2667000"/>
              <a:gd name="connsiteX11" fmla="*/ 4746171 w 5399314"/>
              <a:gd name="connsiteY11" fmla="*/ 805543 h 2667000"/>
              <a:gd name="connsiteX12" fmla="*/ 4746171 w 5399314"/>
              <a:gd name="connsiteY12" fmla="*/ 1240971 h 2667000"/>
              <a:gd name="connsiteX13" fmla="*/ 4191000 w 5399314"/>
              <a:gd name="connsiteY13" fmla="*/ 1240971 h 2667000"/>
              <a:gd name="connsiteX14" fmla="*/ 4191000 w 5399314"/>
              <a:gd name="connsiteY14" fmla="*/ 1012371 h 2667000"/>
              <a:gd name="connsiteX15" fmla="*/ 3026228 w 5399314"/>
              <a:gd name="connsiteY15" fmla="*/ 1012371 h 2667000"/>
              <a:gd name="connsiteX16" fmla="*/ 3026228 w 5399314"/>
              <a:gd name="connsiteY16" fmla="*/ 576943 h 2667000"/>
              <a:gd name="connsiteX17" fmla="*/ 1643743 w 5399314"/>
              <a:gd name="connsiteY17" fmla="*/ 576943 h 2667000"/>
              <a:gd name="connsiteX18" fmla="*/ 1643743 w 5399314"/>
              <a:gd name="connsiteY18" fmla="*/ 261257 h 2667000"/>
              <a:gd name="connsiteX19" fmla="*/ 620486 w 5399314"/>
              <a:gd name="connsiteY19" fmla="*/ 261257 h 2667000"/>
              <a:gd name="connsiteX20" fmla="*/ 620486 w 5399314"/>
              <a:gd name="connsiteY20" fmla="*/ 0 h 2667000"/>
              <a:gd name="connsiteX21" fmla="*/ 0 w 5399314"/>
              <a:gd name="connsiteY21" fmla="*/ 0 h 266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399314" h="2667000">
                <a:moveTo>
                  <a:pt x="0" y="0"/>
                </a:moveTo>
                <a:lnTo>
                  <a:pt x="0" y="2427514"/>
                </a:lnTo>
                <a:lnTo>
                  <a:pt x="1055914" y="2416628"/>
                </a:lnTo>
                <a:cubicBezTo>
                  <a:pt x="1054246" y="2432900"/>
                  <a:pt x="1074350" y="2438286"/>
                  <a:pt x="1072682" y="2454558"/>
                </a:cubicBezTo>
                <a:lnTo>
                  <a:pt x="1077685" y="2667000"/>
                </a:lnTo>
                <a:lnTo>
                  <a:pt x="2318657" y="2656114"/>
                </a:lnTo>
                <a:lnTo>
                  <a:pt x="2318657" y="2090057"/>
                </a:lnTo>
                <a:lnTo>
                  <a:pt x="4800600" y="2090057"/>
                </a:lnTo>
                <a:lnTo>
                  <a:pt x="4800600" y="2645229"/>
                </a:lnTo>
                <a:lnTo>
                  <a:pt x="5399314" y="2645229"/>
                </a:lnTo>
                <a:lnTo>
                  <a:pt x="5399314" y="805543"/>
                </a:lnTo>
                <a:lnTo>
                  <a:pt x="4746171" y="805543"/>
                </a:lnTo>
                <a:lnTo>
                  <a:pt x="4746171" y="1240971"/>
                </a:lnTo>
                <a:lnTo>
                  <a:pt x="4191000" y="1240971"/>
                </a:lnTo>
                <a:lnTo>
                  <a:pt x="4191000" y="1012371"/>
                </a:lnTo>
                <a:lnTo>
                  <a:pt x="3026228" y="1012371"/>
                </a:lnTo>
                <a:lnTo>
                  <a:pt x="3026228" y="576943"/>
                </a:lnTo>
                <a:lnTo>
                  <a:pt x="1643743" y="576943"/>
                </a:lnTo>
                <a:lnTo>
                  <a:pt x="1643743" y="261257"/>
                </a:lnTo>
                <a:lnTo>
                  <a:pt x="620486" y="261257"/>
                </a:lnTo>
                <a:lnTo>
                  <a:pt x="620486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1272635" y="4077072"/>
            <a:ext cx="0" cy="2427514"/>
          </a:xfrm>
          <a:custGeom>
            <a:avLst/>
            <a:gdLst>
              <a:gd name="connsiteX0" fmla="*/ 0 w 0"/>
              <a:gd name="connsiteY0" fmla="*/ 0 h 2427514"/>
              <a:gd name="connsiteX1" fmla="*/ 0 w 0"/>
              <a:gd name="connsiteY1" fmla="*/ 2427514 h 2427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2427514">
                <a:moveTo>
                  <a:pt x="0" y="0"/>
                </a:moveTo>
                <a:lnTo>
                  <a:pt x="0" y="242751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661062" y="4873352"/>
            <a:ext cx="45719" cy="1872208"/>
          </a:xfrm>
          <a:custGeom>
            <a:avLst/>
            <a:gdLst>
              <a:gd name="connsiteX0" fmla="*/ 0 w 0"/>
              <a:gd name="connsiteY0" fmla="*/ 0 h 2427514"/>
              <a:gd name="connsiteX1" fmla="*/ 0 w 0"/>
              <a:gd name="connsiteY1" fmla="*/ 2427514 h 2427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2427514">
                <a:moveTo>
                  <a:pt x="0" y="0"/>
                </a:moveTo>
                <a:lnTo>
                  <a:pt x="0" y="2427514"/>
                </a:ln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1288794" y="4142386"/>
            <a:ext cx="0" cy="315686"/>
          </a:xfrm>
          <a:custGeom>
            <a:avLst/>
            <a:gdLst>
              <a:gd name="connsiteX0" fmla="*/ 0 w 0"/>
              <a:gd name="connsiteY0" fmla="*/ 0 h 315686"/>
              <a:gd name="connsiteX1" fmla="*/ 0 w 0"/>
              <a:gd name="connsiteY1" fmla="*/ 315686 h 315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315686">
                <a:moveTo>
                  <a:pt x="0" y="0"/>
                </a:moveTo>
                <a:lnTo>
                  <a:pt x="0" y="315686"/>
                </a:lnTo>
              </a:path>
            </a:pathLst>
          </a:custGeom>
          <a:noFill/>
          <a:ln w="57150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1299680" y="4629674"/>
            <a:ext cx="0" cy="315686"/>
          </a:xfrm>
          <a:custGeom>
            <a:avLst/>
            <a:gdLst>
              <a:gd name="connsiteX0" fmla="*/ 0 w 0"/>
              <a:gd name="connsiteY0" fmla="*/ 0 h 315686"/>
              <a:gd name="connsiteX1" fmla="*/ 0 w 0"/>
              <a:gd name="connsiteY1" fmla="*/ 315686 h 315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315686">
                <a:moveTo>
                  <a:pt x="0" y="0"/>
                </a:moveTo>
                <a:lnTo>
                  <a:pt x="0" y="315686"/>
                </a:lnTo>
              </a:path>
            </a:pathLst>
          </a:custGeom>
          <a:noFill/>
          <a:ln w="57150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 bwMode="auto">
          <a:xfrm flipH="1">
            <a:off x="1267022" y="5377408"/>
            <a:ext cx="45719" cy="202941"/>
          </a:xfrm>
          <a:custGeom>
            <a:avLst/>
            <a:gdLst>
              <a:gd name="connsiteX0" fmla="*/ 0 w 0"/>
              <a:gd name="connsiteY0" fmla="*/ 0 h 315686"/>
              <a:gd name="connsiteX1" fmla="*/ 0 w 0"/>
              <a:gd name="connsiteY1" fmla="*/ 315686 h 315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315686">
                <a:moveTo>
                  <a:pt x="0" y="0"/>
                </a:moveTo>
                <a:lnTo>
                  <a:pt x="0" y="315686"/>
                </a:lnTo>
              </a:path>
            </a:pathLst>
          </a:custGeom>
          <a:noFill/>
          <a:ln w="57150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 bwMode="auto">
          <a:xfrm>
            <a:off x="1299680" y="5709794"/>
            <a:ext cx="0" cy="315686"/>
          </a:xfrm>
          <a:custGeom>
            <a:avLst/>
            <a:gdLst>
              <a:gd name="connsiteX0" fmla="*/ 0 w 0"/>
              <a:gd name="connsiteY0" fmla="*/ 0 h 315686"/>
              <a:gd name="connsiteX1" fmla="*/ 0 w 0"/>
              <a:gd name="connsiteY1" fmla="*/ 315686 h 315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315686">
                <a:moveTo>
                  <a:pt x="0" y="0"/>
                </a:moveTo>
                <a:lnTo>
                  <a:pt x="0" y="315686"/>
                </a:lnTo>
              </a:path>
            </a:pathLst>
          </a:custGeom>
          <a:noFill/>
          <a:ln w="57150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>
            <a:off x="1299680" y="6174701"/>
            <a:ext cx="0" cy="315686"/>
          </a:xfrm>
          <a:custGeom>
            <a:avLst/>
            <a:gdLst>
              <a:gd name="connsiteX0" fmla="*/ 0 w 0"/>
              <a:gd name="connsiteY0" fmla="*/ 0 h 315686"/>
              <a:gd name="connsiteX1" fmla="*/ 0 w 0"/>
              <a:gd name="connsiteY1" fmla="*/ 315686 h 315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315686">
                <a:moveTo>
                  <a:pt x="0" y="0"/>
                </a:moveTo>
                <a:lnTo>
                  <a:pt x="0" y="315686"/>
                </a:lnTo>
              </a:path>
            </a:pathLst>
          </a:custGeom>
          <a:noFill/>
          <a:ln w="57150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411038" y="4297288"/>
            <a:ext cx="279648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1411038" y="4800597"/>
            <a:ext cx="279648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1411038" y="5520677"/>
            <a:ext cx="279648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1411038" y="5880717"/>
            <a:ext cx="279648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1411038" y="6345624"/>
            <a:ext cx="279648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Freeform 20"/>
          <p:cNvSpPr/>
          <p:nvPr/>
        </p:nvSpPr>
        <p:spPr bwMode="auto">
          <a:xfrm flipH="1">
            <a:off x="6603998" y="5377408"/>
            <a:ext cx="45719" cy="202941"/>
          </a:xfrm>
          <a:custGeom>
            <a:avLst/>
            <a:gdLst>
              <a:gd name="connsiteX0" fmla="*/ 0 w 0"/>
              <a:gd name="connsiteY0" fmla="*/ 0 h 315686"/>
              <a:gd name="connsiteX1" fmla="*/ 0 w 0"/>
              <a:gd name="connsiteY1" fmla="*/ 315686 h 315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315686">
                <a:moveTo>
                  <a:pt x="0" y="0"/>
                </a:moveTo>
                <a:lnTo>
                  <a:pt x="0" y="315686"/>
                </a:lnTo>
              </a:path>
            </a:pathLst>
          </a:custGeom>
          <a:noFill/>
          <a:ln w="57150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 bwMode="auto">
          <a:xfrm>
            <a:off x="6636656" y="5709794"/>
            <a:ext cx="0" cy="315686"/>
          </a:xfrm>
          <a:custGeom>
            <a:avLst/>
            <a:gdLst>
              <a:gd name="connsiteX0" fmla="*/ 0 w 0"/>
              <a:gd name="connsiteY0" fmla="*/ 0 h 315686"/>
              <a:gd name="connsiteX1" fmla="*/ 0 w 0"/>
              <a:gd name="connsiteY1" fmla="*/ 315686 h 315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315686">
                <a:moveTo>
                  <a:pt x="0" y="0"/>
                </a:moveTo>
                <a:lnTo>
                  <a:pt x="0" y="315686"/>
                </a:lnTo>
              </a:path>
            </a:pathLst>
          </a:custGeom>
          <a:noFill/>
          <a:ln w="57150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6748014" y="5520677"/>
            <a:ext cx="279648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6748014" y="5880717"/>
            <a:ext cx="279648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22284" y="5377408"/>
            <a:ext cx="10727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5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7171678" y="5448184"/>
            <a:ext cx="10727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2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3067222" y="5535757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10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1" grpId="0" animBg="1"/>
      <p:bldP spid="22" grpId="0" animBg="1"/>
      <p:bldP spid="25" grpId="0"/>
      <p:bldP spid="2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on beam sets on diagonals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47248" cy="957848"/>
          </a:xfrm>
        </p:spPr>
        <p:txBody>
          <a:bodyPr/>
          <a:lstStyle/>
          <a:p>
            <a:r>
              <a:rPr lang="en-US" dirty="0" smtClean="0"/>
              <a:t>Some beams may be “</a:t>
            </a:r>
            <a:r>
              <a:rPr lang="en-US" dirty="0" smtClean="0">
                <a:solidFill>
                  <a:srgbClr val="FF0000"/>
                </a:solidFill>
              </a:rPr>
              <a:t>terminated</a:t>
            </a:r>
            <a:r>
              <a:rPr lang="en-US" dirty="0" smtClean="0"/>
              <a:t>”, “</a:t>
            </a:r>
            <a:r>
              <a:rPr lang="en-US" dirty="0" smtClean="0">
                <a:solidFill>
                  <a:srgbClr val="FF0000"/>
                </a:solidFill>
              </a:rPr>
              <a:t>narrowed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A beam set may be “</a:t>
            </a:r>
            <a:r>
              <a:rPr lang="en-US" dirty="0" smtClean="0">
                <a:solidFill>
                  <a:srgbClr val="FF0000"/>
                </a:solidFill>
              </a:rPr>
              <a:t>split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Beam sets may be “</a:t>
            </a:r>
            <a:r>
              <a:rPr lang="en-US" dirty="0" smtClean="0">
                <a:solidFill>
                  <a:srgbClr val="FF0000"/>
                </a:solidFill>
              </a:rPr>
              <a:t>merged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 bwMode="auto">
          <a:xfrm>
            <a:off x="592590" y="3331476"/>
            <a:ext cx="1518249" cy="1181819"/>
          </a:xfrm>
          <a:custGeom>
            <a:avLst/>
            <a:gdLst>
              <a:gd name="connsiteX0" fmla="*/ 0 w 1518249"/>
              <a:gd name="connsiteY0" fmla="*/ 336430 h 1181819"/>
              <a:gd name="connsiteX1" fmla="*/ 629728 w 1518249"/>
              <a:gd name="connsiteY1" fmla="*/ 336430 h 1181819"/>
              <a:gd name="connsiteX2" fmla="*/ 629728 w 1518249"/>
              <a:gd name="connsiteY2" fmla="*/ 569344 h 1181819"/>
              <a:gd name="connsiteX3" fmla="*/ 1242203 w 1518249"/>
              <a:gd name="connsiteY3" fmla="*/ 569344 h 1181819"/>
              <a:gd name="connsiteX4" fmla="*/ 1242203 w 1518249"/>
              <a:gd name="connsiteY4" fmla="*/ 1181819 h 1181819"/>
              <a:gd name="connsiteX5" fmla="*/ 1518249 w 1518249"/>
              <a:gd name="connsiteY5" fmla="*/ 1181819 h 1181819"/>
              <a:gd name="connsiteX6" fmla="*/ 1518249 w 1518249"/>
              <a:gd name="connsiteY6" fmla="*/ 0 h 1181819"/>
              <a:gd name="connsiteX7" fmla="*/ 0 w 1518249"/>
              <a:gd name="connsiteY7" fmla="*/ 0 h 1181819"/>
              <a:gd name="connsiteX8" fmla="*/ 0 w 1518249"/>
              <a:gd name="connsiteY8" fmla="*/ 336430 h 1181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8249" h="1181819">
                <a:moveTo>
                  <a:pt x="0" y="336430"/>
                </a:moveTo>
                <a:lnTo>
                  <a:pt x="629728" y="336430"/>
                </a:lnTo>
                <a:lnTo>
                  <a:pt x="629728" y="569344"/>
                </a:lnTo>
                <a:lnTo>
                  <a:pt x="1242203" y="569344"/>
                </a:lnTo>
                <a:lnTo>
                  <a:pt x="1242203" y="1181819"/>
                </a:lnTo>
                <a:lnTo>
                  <a:pt x="1518249" y="1181819"/>
                </a:lnTo>
                <a:lnTo>
                  <a:pt x="1518249" y="0"/>
                </a:lnTo>
                <a:lnTo>
                  <a:pt x="0" y="0"/>
                </a:lnTo>
                <a:lnTo>
                  <a:pt x="0" y="33643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95536" y="5296531"/>
            <a:ext cx="1944216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 flipV="1">
            <a:off x="1230754" y="3922385"/>
            <a:ext cx="0" cy="137414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1844322" y="4504443"/>
            <a:ext cx="0" cy="7920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V="1">
            <a:off x="1233754" y="3974509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1233754" y="4360427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1230754" y="4864483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1314146" y="4089647"/>
            <a:ext cx="279648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1340024" y="4503696"/>
            <a:ext cx="279648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1340024" y="5007752"/>
            <a:ext cx="279648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H="1" flipV="1">
            <a:off x="1843419" y="4513295"/>
            <a:ext cx="903" cy="1351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 flipV="1">
            <a:off x="1844322" y="4864483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Freeform 29"/>
          <p:cNvSpPr/>
          <p:nvPr/>
        </p:nvSpPr>
        <p:spPr bwMode="auto">
          <a:xfrm>
            <a:off x="2858340" y="3296243"/>
            <a:ext cx="1768415" cy="310551"/>
          </a:xfrm>
          <a:custGeom>
            <a:avLst/>
            <a:gdLst>
              <a:gd name="connsiteX0" fmla="*/ 0 w 1768415"/>
              <a:gd name="connsiteY0" fmla="*/ 172529 h 310551"/>
              <a:gd name="connsiteX1" fmla="*/ 336430 w 1768415"/>
              <a:gd name="connsiteY1" fmla="*/ 172529 h 310551"/>
              <a:gd name="connsiteX2" fmla="*/ 336430 w 1768415"/>
              <a:gd name="connsiteY2" fmla="*/ 310551 h 310551"/>
              <a:gd name="connsiteX3" fmla="*/ 1768415 w 1768415"/>
              <a:gd name="connsiteY3" fmla="*/ 310551 h 310551"/>
              <a:gd name="connsiteX4" fmla="*/ 1768415 w 1768415"/>
              <a:gd name="connsiteY4" fmla="*/ 0 h 310551"/>
              <a:gd name="connsiteX5" fmla="*/ 8626 w 1768415"/>
              <a:gd name="connsiteY5" fmla="*/ 0 h 310551"/>
              <a:gd name="connsiteX6" fmla="*/ 0 w 1768415"/>
              <a:gd name="connsiteY6" fmla="*/ 172529 h 310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8415" h="310551">
                <a:moveTo>
                  <a:pt x="0" y="172529"/>
                </a:moveTo>
                <a:lnTo>
                  <a:pt x="336430" y="172529"/>
                </a:lnTo>
                <a:lnTo>
                  <a:pt x="336430" y="310551"/>
                </a:lnTo>
                <a:lnTo>
                  <a:pt x="1768415" y="310551"/>
                </a:lnTo>
                <a:lnTo>
                  <a:pt x="1768415" y="0"/>
                </a:lnTo>
                <a:lnTo>
                  <a:pt x="8626" y="0"/>
                </a:lnTo>
                <a:lnTo>
                  <a:pt x="0" y="172529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851920" y="4216411"/>
            <a:ext cx="936104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779066" y="5167593"/>
            <a:ext cx="2145708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 flipV="1">
            <a:off x="3203848" y="3606794"/>
            <a:ext cx="0" cy="154572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3857546" y="3615179"/>
            <a:ext cx="0" cy="6012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860546" y="4662969"/>
            <a:ext cx="0" cy="49599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flipV="1">
            <a:off x="3203848" y="3640347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flipV="1">
            <a:off x="3203848" y="4072395"/>
            <a:ext cx="0" cy="4004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flipV="1">
            <a:off x="3203848" y="4792475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3347864" y="3784363"/>
            <a:ext cx="279648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3347864" y="4275016"/>
            <a:ext cx="279648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>
            <a:off x="3347864" y="4927478"/>
            <a:ext cx="279648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 flipV="1">
            <a:off x="3860546" y="4792475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flipV="1">
            <a:off x="3860546" y="3640347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flipV="1">
            <a:off x="3860546" y="4072395"/>
            <a:ext cx="0" cy="1440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Rectangle 54"/>
          <p:cNvSpPr/>
          <p:nvPr/>
        </p:nvSpPr>
        <p:spPr bwMode="auto">
          <a:xfrm>
            <a:off x="6012160" y="4325697"/>
            <a:ext cx="1152128" cy="39477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Freeform 57"/>
          <p:cNvSpPr/>
          <p:nvPr/>
        </p:nvSpPr>
        <p:spPr bwMode="auto">
          <a:xfrm>
            <a:off x="5817200" y="3140968"/>
            <a:ext cx="2225616" cy="526211"/>
          </a:xfrm>
          <a:custGeom>
            <a:avLst/>
            <a:gdLst>
              <a:gd name="connsiteX0" fmla="*/ 0 w 2225616"/>
              <a:gd name="connsiteY0" fmla="*/ 526211 h 526211"/>
              <a:gd name="connsiteX1" fmla="*/ 1742536 w 2225616"/>
              <a:gd name="connsiteY1" fmla="*/ 526211 h 526211"/>
              <a:gd name="connsiteX2" fmla="*/ 1742536 w 2225616"/>
              <a:gd name="connsiteY2" fmla="*/ 250166 h 526211"/>
              <a:gd name="connsiteX3" fmla="*/ 2225616 w 2225616"/>
              <a:gd name="connsiteY3" fmla="*/ 250166 h 526211"/>
              <a:gd name="connsiteX4" fmla="*/ 2225616 w 2225616"/>
              <a:gd name="connsiteY4" fmla="*/ 0 h 526211"/>
              <a:gd name="connsiteX5" fmla="*/ 0 w 2225616"/>
              <a:gd name="connsiteY5" fmla="*/ 0 h 526211"/>
              <a:gd name="connsiteX6" fmla="*/ 0 w 2225616"/>
              <a:gd name="connsiteY6" fmla="*/ 526211 h 526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25616" h="526211">
                <a:moveTo>
                  <a:pt x="0" y="526211"/>
                </a:moveTo>
                <a:lnTo>
                  <a:pt x="1742536" y="526211"/>
                </a:lnTo>
                <a:lnTo>
                  <a:pt x="1742536" y="250166"/>
                </a:lnTo>
                <a:lnTo>
                  <a:pt x="2225616" y="250166"/>
                </a:lnTo>
                <a:lnTo>
                  <a:pt x="2225616" y="0"/>
                </a:lnTo>
                <a:lnTo>
                  <a:pt x="0" y="0"/>
                </a:lnTo>
                <a:lnTo>
                  <a:pt x="0" y="526211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724128" y="5224523"/>
            <a:ext cx="2592288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0" name="Straight Connector 59"/>
          <p:cNvCxnSpPr/>
          <p:nvPr/>
        </p:nvCxnSpPr>
        <p:spPr bwMode="auto">
          <a:xfrm flipH="1" flipV="1">
            <a:off x="7153238" y="3673658"/>
            <a:ext cx="2424" cy="65203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flipV="1">
            <a:off x="7558832" y="3668200"/>
            <a:ext cx="0" cy="154572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flipV="1">
            <a:off x="7164288" y="4720467"/>
            <a:ext cx="0" cy="5080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flipV="1">
            <a:off x="7155662" y="3666225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flipV="1">
            <a:off x="7164288" y="4864483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 flipV="1">
            <a:off x="7155662" y="4063769"/>
            <a:ext cx="0" cy="2160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>
            <a:off x="7210418" y="3839119"/>
            <a:ext cx="279648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Straight Arrow Connector 69"/>
          <p:cNvCxnSpPr/>
          <p:nvPr/>
        </p:nvCxnSpPr>
        <p:spPr bwMode="auto">
          <a:xfrm>
            <a:off x="7244680" y="4144403"/>
            <a:ext cx="279648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>
            <a:off x="7236296" y="5008499"/>
            <a:ext cx="279648" cy="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flipV="1">
            <a:off x="7558832" y="3640347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 flipV="1">
            <a:off x="7558832" y="4838605"/>
            <a:ext cx="0" cy="2880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 flipV="1">
            <a:off x="7558832" y="4037891"/>
            <a:ext cx="0" cy="2160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9468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55" grpId="0" animBg="1"/>
      <p:bldP spid="58" grpId="0" animBg="1"/>
      <p:bldP spid="5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53952"/>
            <a:ext cx="7874000" cy="1143000"/>
          </a:xfrm>
        </p:spPr>
        <p:txBody>
          <a:bodyPr/>
          <a:lstStyle/>
          <a:p>
            <a:pPr algn="ctr"/>
            <a:r>
              <a:rPr lang="en-US" sz="4800" dirty="0" smtClean="0"/>
              <a:t>Thank you!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56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Minimum-link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47248" cy="1173872"/>
          </a:xfrm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Making a turn in the s-t path is too “expensive”</a:t>
            </a:r>
          </a:p>
          <a:p>
            <a:r>
              <a:rPr lang="en-US" altLang="zh-CN" dirty="0" smtClean="0">
                <a:ea typeface="宋体" charset="-122"/>
              </a:rPr>
              <a:t>Output: </a:t>
            </a:r>
            <a:r>
              <a:rPr lang="en-US" altLang="zh-CN" dirty="0">
                <a:solidFill>
                  <a:srgbClr val="FF0000"/>
                </a:solidFill>
                <a:ea typeface="宋体" charset="-122"/>
              </a:rPr>
              <a:t>a minimum-link path </a:t>
            </a:r>
            <a:r>
              <a:rPr lang="en-US" altLang="zh-CN" dirty="0">
                <a:ea typeface="宋体" charset="-122"/>
              </a:rPr>
              <a:t>from s to </a:t>
            </a:r>
            <a:r>
              <a:rPr lang="en-US" altLang="zh-CN" dirty="0" smtClean="0">
                <a:ea typeface="宋体" charset="-122"/>
              </a:rPr>
              <a:t>t</a:t>
            </a:r>
          </a:p>
          <a:p>
            <a:pPr lvl="1"/>
            <a:r>
              <a:rPr lang="en-US" altLang="zh-CN" dirty="0" smtClean="0">
                <a:ea typeface="宋体" charset="-122"/>
              </a:rPr>
              <a:t>an s-t path of minimum number of edges (</a:t>
            </a:r>
            <a:r>
              <a:rPr lang="en-US" altLang="zh-CN" dirty="0" smtClean="0">
                <a:solidFill>
                  <a:srgbClr val="FF0000"/>
                </a:solidFill>
                <a:ea typeface="宋体" charset="-122"/>
              </a:rPr>
              <a:t>links</a:t>
            </a:r>
            <a:r>
              <a:rPr lang="en-US" altLang="zh-CN" dirty="0" smtClean="0">
                <a:ea typeface="宋体" charset="-122"/>
              </a:rPr>
              <a:t>)</a:t>
            </a:r>
          </a:p>
          <a:p>
            <a:endParaRPr lang="en-US" dirty="0"/>
          </a:p>
        </p:txBody>
      </p:sp>
      <p:sp>
        <p:nvSpPr>
          <p:cNvPr id="5" name="Freeform 4"/>
          <p:cNvSpPr/>
          <p:nvPr/>
        </p:nvSpPr>
        <p:spPr bwMode="auto">
          <a:xfrm>
            <a:off x="1351538" y="3739376"/>
            <a:ext cx="6676846" cy="3001992"/>
          </a:xfrm>
          <a:custGeom>
            <a:avLst/>
            <a:gdLst>
              <a:gd name="connsiteX0" fmla="*/ 750498 w 6676846"/>
              <a:gd name="connsiteY0" fmla="*/ 2493034 h 3433313"/>
              <a:gd name="connsiteX1" fmla="*/ 0 w 6676846"/>
              <a:gd name="connsiteY1" fmla="*/ 1561381 h 3433313"/>
              <a:gd name="connsiteX2" fmla="*/ 741872 w 6676846"/>
              <a:gd name="connsiteY2" fmla="*/ 431321 h 3433313"/>
              <a:gd name="connsiteX3" fmla="*/ 2191110 w 6676846"/>
              <a:gd name="connsiteY3" fmla="*/ 1026543 h 3433313"/>
              <a:gd name="connsiteX4" fmla="*/ 3105510 w 6676846"/>
              <a:gd name="connsiteY4" fmla="*/ 0 h 3433313"/>
              <a:gd name="connsiteX5" fmla="*/ 5831457 w 6676846"/>
              <a:gd name="connsiteY5" fmla="*/ 517585 h 3433313"/>
              <a:gd name="connsiteX6" fmla="*/ 6676846 w 6676846"/>
              <a:gd name="connsiteY6" fmla="*/ 2691441 h 3433313"/>
              <a:gd name="connsiteX7" fmla="*/ 3303917 w 6676846"/>
              <a:gd name="connsiteY7" fmla="*/ 3433313 h 3433313"/>
              <a:gd name="connsiteX8" fmla="*/ 267419 w 6676846"/>
              <a:gd name="connsiteY8" fmla="*/ 3045125 h 3433313"/>
              <a:gd name="connsiteX9" fmla="*/ 750498 w 6676846"/>
              <a:gd name="connsiteY9" fmla="*/ 2493034 h 3433313"/>
              <a:gd name="connsiteX0" fmla="*/ 750498 w 6676846"/>
              <a:gd name="connsiteY0" fmla="*/ 2061713 h 3001992"/>
              <a:gd name="connsiteX1" fmla="*/ 0 w 6676846"/>
              <a:gd name="connsiteY1" fmla="*/ 1130060 h 3001992"/>
              <a:gd name="connsiteX2" fmla="*/ 741872 w 6676846"/>
              <a:gd name="connsiteY2" fmla="*/ 0 h 3001992"/>
              <a:gd name="connsiteX3" fmla="*/ 2191110 w 6676846"/>
              <a:gd name="connsiteY3" fmla="*/ 595222 h 3001992"/>
              <a:gd name="connsiteX4" fmla="*/ 3493699 w 6676846"/>
              <a:gd name="connsiteY4" fmla="*/ 17252 h 3001992"/>
              <a:gd name="connsiteX5" fmla="*/ 5831457 w 6676846"/>
              <a:gd name="connsiteY5" fmla="*/ 86264 h 3001992"/>
              <a:gd name="connsiteX6" fmla="*/ 6676846 w 6676846"/>
              <a:gd name="connsiteY6" fmla="*/ 2260120 h 3001992"/>
              <a:gd name="connsiteX7" fmla="*/ 3303917 w 6676846"/>
              <a:gd name="connsiteY7" fmla="*/ 3001992 h 3001992"/>
              <a:gd name="connsiteX8" fmla="*/ 267419 w 6676846"/>
              <a:gd name="connsiteY8" fmla="*/ 2613804 h 3001992"/>
              <a:gd name="connsiteX9" fmla="*/ 750498 w 6676846"/>
              <a:gd name="connsiteY9" fmla="*/ 2061713 h 3001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76846" h="3001992">
                <a:moveTo>
                  <a:pt x="750498" y="2061713"/>
                </a:moveTo>
                <a:lnTo>
                  <a:pt x="0" y="1130060"/>
                </a:lnTo>
                <a:lnTo>
                  <a:pt x="741872" y="0"/>
                </a:lnTo>
                <a:lnTo>
                  <a:pt x="2191110" y="595222"/>
                </a:lnTo>
                <a:lnTo>
                  <a:pt x="3493699" y="17252"/>
                </a:lnTo>
                <a:lnTo>
                  <a:pt x="5831457" y="86264"/>
                </a:lnTo>
                <a:lnTo>
                  <a:pt x="6676846" y="2260120"/>
                </a:lnTo>
                <a:lnTo>
                  <a:pt x="3303917" y="3001992"/>
                </a:lnTo>
                <a:lnTo>
                  <a:pt x="267419" y="2613804"/>
                </a:lnTo>
                <a:lnTo>
                  <a:pt x="750498" y="2061713"/>
                </a:lnTo>
                <a:close/>
              </a:path>
            </a:pathLst>
          </a:cu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2714236" y="4903940"/>
            <a:ext cx="1595887" cy="1035170"/>
          </a:xfrm>
          <a:custGeom>
            <a:avLst/>
            <a:gdLst>
              <a:gd name="connsiteX0" fmla="*/ 655607 w 1595887"/>
              <a:gd name="connsiteY0" fmla="*/ 0 h 1035170"/>
              <a:gd name="connsiteX1" fmla="*/ 0 w 1595887"/>
              <a:gd name="connsiteY1" fmla="*/ 681487 h 1035170"/>
              <a:gd name="connsiteX2" fmla="*/ 802256 w 1595887"/>
              <a:gd name="connsiteY2" fmla="*/ 1035170 h 1035170"/>
              <a:gd name="connsiteX3" fmla="*/ 793630 w 1595887"/>
              <a:gd name="connsiteY3" fmla="*/ 353683 h 1035170"/>
              <a:gd name="connsiteX4" fmla="*/ 1595887 w 1595887"/>
              <a:gd name="connsiteY4" fmla="*/ 276045 h 1035170"/>
              <a:gd name="connsiteX5" fmla="*/ 655607 w 1595887"/>
              <a:gd name="connsiteY5" fmla="*/ 0 h 1035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5887" h="1035170">
                <a:moveTo>
                  <a:pt x="655607" y="0"/>
                </a:moveTo>
                <a:lnTo>
                  <a:pt x="0" y="681487"/>
                </a:lnTo>
                <a:lnTo>
                  <a:pt x="802256" y="1035170"/>
                </a:lnTo>
                <a:lnTo>
                  <a:pt x="793630" y="353683"/>
                </a:lnTo>
                <a:lnTo>
                  <a:pt x="1595887" y="276045"/>
                </a:lnTo>
                <a:lnTo>
                  <a:pt x="655607" y="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5026391" y="4274212"/>
            <a:ext cx="1587261" cy="1259457"/>
          </a:xfrm>
          <a:custGeom>
            <a:avLst/>
            <a:gdLst>
              <a:gd name="connsiteX0" fmla="*/ 0 w 1587261"/>
              <a:gd name="connsiteY0" fmla="*/ 0 h 1259457"/>
              <a:gd name="connsiteX1" fmla="*/ 138023 w 1587261"/>
              <a:gd name="connsiteY1" fmla="*/ 1259457 h 1259457"/>
              <a:gd name="connsiteX2" fmla="*/ 1587261 w 1587261"/>
              <a:gd name="connsiteY2" fmla="*/ 1035170 h 1259457"/>
              <a:gd name="connsiteX3" fmla="*/ 1500996 w 1587261"/>
              <a:gd name="connsiteY3" fmla="*/ 224287 h 1259457"/>
              <a:gd name="connsiteX4" fmla="*/ 767751 w 1587261"/>
              <a:gd name="connsiteY4" fmla="*/ 612476 h 1259457"/>
              <a:gd name="connsiteX5" fmla="*/ 0 w 1587261"/>
              <a:gd name="connsiteY5" fmla="*/ 0 h 1259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7261" h="1259457">
                <a:moveTo>
                  <a:pt x="0" y="0"/>
                </a:moveTo>
                <a:lnTo>
                  <a:pt x="138023" y="1259457"/>
                </a:lnTo>
                <a:lnTo>
                  <a:pt x="1587261" y="1035170"/>
                </a:lnTo>
                <a:lnTo>
                  <a:pt x="1500996" y="224287"/>
                </a:lnTo>
                <a:lnTo>
                  <a:pt x="767751" y="6124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3922210" y="3989541"/>
            <a:ext cx="845389" cy="966158"/>
          </a:xfrm>
          <a:custGeom>
            <a:avLst/>
            <a:gdLst>
              <a:gd name="connsiteX0" fmla="*/ 586596 w 845389"/>
              <a:gd name="connsiteY0" fmla="*/ 0 h 966158"/>
              <a:gd name="connsiteX1" fmla="*/ 0 w 845389"/>
              <a:gd name="connsiteY1" fmla="*/ 655607 h 966158"/>
              <a:gd name="connsiteX2" fmla="*/ 86264 w 845389"/>
              <a:gd name="connsiteY2" fmla="*/ 966158 h 966158"/>
              <a:gd name="connsiteX3" fmla="*/ 845389 w 845389"/>
              <a:gd name="connsiteY3" fmla="*/ 698739 h 966158"/>
              <a:gd name="connsiteX4" fmla="*/ 586596 w 845389"/>
              <a:gd name="connsiteY4" fmla="*/ 0 h 966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5389" h="966158">
                <a:moveTo>
                  <a:pt x="586596" y="0"/>
                </a:moveTo>
                <a:lnTo>
                  <a:pt x="0" y="655607"/>
                </a:lnTo>
                <a:lnTo>
                  <a:pt x="86264" y="966158"/>
                </a:lnTo>
                <a:lnTo>
                  <a:pt x="845389" y="698739"/>
                </a:lnTo>
                <a:lnTo>
                  <a:pt x="586596" y="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2257312" y="4679654"/>
            <a:ext cx="3976777" cy="1397479"/>
          </a:xfrm>
          <a:custGeom>
            <a:avLst/>
            <a:gdLst>
              <a:gd name="connsiteX0" fmla="*/ 0 w 3976777"/>
              <a:gd name="connsiteY0" fmla="*/ 388189 h 1397479"/>
              <a:gd name="connsiteX1" fmla="*/ 1095555 w 3976777"/>
              <a:gd name="connsiteY1" fmla="*/ 0 h 1397479"/>
              <a:gd name="connsiteX2" fmla="*/ 2424023 w 3976777"/>
              <a:gd name="connsiteY2" fmla="*/ 638355 h 1397479"/>
              <a:gd name="connsiteX3" fmla="*/ 2682815 w 3976777"/>
              <a:gd name="connsiteY3" fmla="*/ 1250830 h 1397479"/>
              <a:gd name="connsiteX4" fmla="*/ 3976777 w 3976777"/>
              <a:gd name="connsiteY4" fmla="*/ 1397479 h 1397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6777" h="1397479">
                <a:moveTo>
                  <a:pt x="0" y="388189"/>
                </a:moveTo>
                <a:lnTo>
                  <a:pt x="1095555" y="0"/>
                </a:lnTo>
                <a:lnTo>
                  <a:pt x="2424023" y="638355"/>
                </a:lnTo>
                <a:lnTo>
                  <a:pt x="2682815" y="1250830"/>
                </a:lnTo>
                <a:lnTo>
                  <a:pt x="3976777" y="1397479"/>
                </a:ln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973352" y="4791997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3218292" y="4513257"/>
            <a:ext cx="293887" cy="293887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580589" y="5227482"/>
            <a:ext cx="293887" cy="293887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796613" y="5731538"/>
            <a:ext cx="293887" cy="293887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2251494" y="5055079"/>
            <a:ext cx="3985404" cy="1026544"/>
          </a:xfrm>
          <a:custGeom>
            <a:avLst/>
            <a:gdLst>
              <a:gd name="connsiteX0" fmla="*/ 0 w 3985404"/>
              <a:gd name="connsiteY0" fmla="*/ 0 h 1026544"/>
              <a:gd name="connsiteX1" fmla="*/ 603849 w 3985404"/>
              <a:gd name="connsiteY1" fmla="*/ 1017917 h 1026544"/>
              <a:gd name="connsiteX2" fmla="*/ 3985404 w 3985404"/>
              <a:gd name="connsiteY2" fmla="*/ 1026544 h 1026544"/>
              <a:gd name="connsiteX3" fmla="*/ 3985404 w 3985404"/>
              <a:gd name="connsiteY3" fmla="*/ 1026544 h 1026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85404" h="1026544">
                <a:moveTo>
                  <a:pt x="0" y="0"/>
                </a:moveTo>
                <a:lnTo>
                  <a:pt x="603849" y="1017917"/>
                </a:lnTo>
                <a:lnTo>
                  <a:pt x="3985404" y="1026544"/>
                </a:lnTo>
                <a:lnTo>
                  <a:pt x="3985404" y="1026544"/>
                </a:ln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>
            <a:off x="2210180" y="5017313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97042" y="5826653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 bwMode="auto">
          <a:xfrm>
            <a:off x="6170620" y="6025425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9964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  <p:bldP spid="4" grpId="1" animBg="1"/>
      <p:bldP spid="14" grpId="0" animBg="1"/>
      <p:bldP spid="14" grpId="1" animBg="1"/>
      <p:bldP spid="15" grpId="0" animBg="1"/>
      <p:bldP spid="15" grpId="1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rectilinear case of minimum-link path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47248" cy="1965960"/>
          </a:xfrm>
        </p:spPr>
        <p:txBody>
          <a:bodyPr/>
          <a:lstStyle/>
          <a:p>
            <a:r>
              <a:rPr lang="en-US" dirty="0" smtClean="0"/>
              <a:t>Each polygon edge is either horizontal or vertical</a:t>
            </a:r>
          </a:p>
          <a:p>
            <a:r>
              <a:rPr lang="en-US" dirty="0" smtClean="0"/>
              <a:t>Each edge of the sought s-t path is also either horizontal or vertical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835696" y="3140968"/>
            <a:ext cx="5760640" cy="345638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2182482" y="3407433"/>
            <a:ext cx="1259457" cy="810884"/>
          </a:xfrm>
          <a:custGeom>
            <a:avLst/>
            <a:gdLst>
              <a:gd name="connsiteX0" fmla="*/ 0 w 1250831"/>
              <a:gd name="connsiteY0" fmla="*/ 241540 h 810884"/>
              <a:gd name="connsiteX1" fmla="*/ 0 w 1250831"/>
              <a:gd name="connsiteY1" fmla="*/ 552091 h 810884"/>
              <a:gd name="connsiteX2" fmla="*/ 586597 w 1250831"/>
              <a:gd name="connsiteY2" fmla="*/ 552091 h 810884"/>
              <a:gd name="connsiteX3" fmla="*/ 586597 w 1250831"/>
              <a:gd name="connsiteY3" fmla="*/ 810884 h 810884"/>
              <a:gd name="connsiteX4" fmla="*/ 1250831 w 1250831"/>
              <a:gd name="connsiteY4" fmla="*/ 810884 h 810884"/>
              <a:gd name="connsiteX5" fmla="*/ 1250831 w 1250831"/>
              <a:gd name="connsiteY5" fmla="*/ 0 h 810884"/>
              <a:gd name="connsiteX6" fmla="*/ 1130061 w 1250831"/>
              <a:gd name="connsiteY6" fmla="*/ 0 h 810884"/>
              <a:gd name="connsiteX7" fmla="*/ 1130061 w 1250831"/>
              <a:gd name="connsiteY7" fmla="*/ 362310 h 810884"/>
              <a:gd name="connsiteX8" fmla="*/ 828136 w 1250831"/>
              <a:gd name="connsiteY8" fmla="*/ 362310 h 810884"/>
              <a:gd name="connsiteX9" fmla="*/ 828136 w 1250831"/>
              <a:gd name="connsiteY9" fmla="*/ 146650 h 810884"/>
              <a:gd name="connsiteX10" fmla="*/ 232914 w 1250831"/>
              <a:gd name="connsiteY10" fmla="*/ 146650 h 810884"/>
              <a:gd name="connsiteX11" fmla="*/ 232914 w 1250831"/>
              <a:gd name="connsiteY11" fmla="*/ 414068 h 810884"/>
              <a:gd name="connsiteX12" fmla="*/ 8627 w 1250831"/>
              <a:gd name="connsiteY12" fmla="*/ 414068 h 810884"/>
              <a:gd name="connsiteX0" fmla="*/ 0 w 1259457"/>
              <a:gd name="connsiteY0" fmla="*/ 396815 h 810884"/>
              <a:gd name="connsiteX1" fmla="*/ 8626 w 1259457"/>
              <a:gd name="connsiteY1" fmla="*/ 552091 h 810884"/>
              <a:gd name="connsiteX2" fmla="*/ 595223 w 1259457"/>
              <a:gd name="connsiteY2" fmla="*/ 552091 h 810884"/>
              <a:gd name="connsiteX3" fmla="*/ 595223 w 1259457"/>
              <a:gd name="connsiteY3" fmla="*/ 810884 h 810884"/>
              <a:gd name="connsiteX4" fmla="*/ 1259457 w 1259457"/>
              <a:gd name="connsiteY4" fmla="*/ 810884 h 810884"/>
              <a:gd name="connsiteX5" fmla="*/ 1259457 w 1259457"/>
              <a:gd name="connsiteY5" fmla="*/ 0 h 810884"/>
              <a:gd name="connsiteX6" fmla="*/ 1138687 w 1259457"/>
              <a:gd name="connsiteY6" fmla="*/ 0 h 810884"/>
              <a:gd name="connsiteX7" fmla="*/ 1138687 w 1259457"/>
              <a:gd name="connsiteY7" fmla="*/ 362310 h 810884"/>
              <a:gd name="connsiteX8" fmla="*/ 836762 w 1259457"/>
              <a:gd name="connsiteY8" fmla="*/ 362310 h 810884"/>
              <a:gd name="connsiteX9" fmla="*/ 836762 w 1259457"/>
              <a:gd name="connsiteY9" fmla="*/ 146650 h 810884"/>
              <a:gd name="connsiteX10" fmla="*/ 241540 w 1259457"/>
              <a:gd name="connsiteY10" fmla="*/ 146650 h 810884"/>
              <a:gd name="connsiteX11" fmla="*/ 241540 w 1259457"/>
              <a:gd name="connsiteY11" fmla="*/ 414068 h 810884"/>
              <a:gd name="connsiteX12" fmla="*/ 17253 w 1259457"/>
              <a:gd name="connsiteY12" fmla="*/ 414068 h 810884"/>
              <a:gd name="connsiteX0" fmla="*/ 0 w 1259457"/>
              <a:gd name="connsiteY0" fmla="*/ 396815 h 810884"/>
              <a:gd name="connsiteX1" fmla="*/ 8626 w 1259457"/>
              <a:gd name="connsiteY1" fmla="*/ 552091 h 810884"/>
              <a:gd name="connsiteX2" fmla="*/ 595223 w 1259457"/>
              <a:gd name="connsiteY2" fmla="*/ 552091 h 810884"/>
              <a:gd name="connsiteX3" fmla="*/ 595223 w 1259457"/>
              <a:gd name="connsiteY3" fmla="*/ 810884 h 810884"/>
              <a:gd name="connsiteX4" fmla="*/ 1259457 w 1259457"/>
              <a:gd name="connsiteY4" fmla="*/ 810884 h 810884"/>
              <a:gd name="connsiteX5" fmla="*/ 1259457 w 1259457"/>
              <a:gd name="connsiteY5" fmla="*/ 0 h 810884"/>
              <a:gd name="connsiteX6" fmla="*/ 1138687 w 1259457"/>
              <a:gd name="connsiteY6" fmla="*/ 0 h 810884"/>
              <a:gd name="connsiteX7" fmla="*/ 1138687 w 1259457"/>
              <a:gd name="connsiteY7" fmla="*/ 362310 h 810884"/>
              <a:gd name="connsiteX8" fmla="*/ 836762 w 1259457"/>
              <a:gd name="connsiteY8" fmla="*/ 362310 h 810884"/>
              <a:gd name="connsiteX9" fmla="*/ 836762 w 1259457"/>
              <a:gd name="connsiteY9" fmla="*/ 146650 h 810884"/>
              <a:gd name="connsiteX10" fmla="*/ 241540 w 1259457"/>
              <a:gd name="connsiteY10" fmla="*/ 146650 h 810884"/>
              <a:gd name="connsiteX11" fmla="*/ 241540 w 1259457"/>
              <a:gd name="connsiteY11" fmla="*/ 414068 h 810884"/>
              <a:gd name="connsiteX12" fmla="*/ 1 w 1259457"/>
              <a:gd name="connsiteY12" fmla="*/ 414068 h 81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59457" h="810884">
                <a:moveTo>
                  <a:pt x="0" y="396815"/>
                </a:moveTo>
                <a:lnTo>
                  <a:pt x="8626" y="552091"/>
                </a:lnTo>
                <a:lnTo>
                  <a:pt x="595223" y="552091"/>
                </a:lnTo>
                <a:lnTo>
                  <a:pt x="595223" y="810884"/>
                </a:lnTo>
                <a:lnTo>
                  <a:pt x="1259457" y="810884"/>
                </a:lnTo>
                <a:lnTo>
                  <a:pt x="1259457" y="0"/>
                </a:lnTo>
                <a:lnTo>
                  <a:pt x="1138687" y="0"/>
                </a:lnTo>
                <a:lnTo>
                  <a:pt x="1138687" y="362310"/>
                </a:lnTo>
                <a:lnTo>
                  <a:pt x="836762" y="362310"/>
                </a:lnTo>
                <a:lnTo>
                  <a:pt x="836762" y="146650"/>
                </a:lnTo>
                <a:lnTo>
                  <a:pt x="241540" y="146650"/>
                </a:lnTo>
                <a:lnTo>
                  <a:pt x="241540" y="414068"/>
                </a:lnTo>
                <a:lnTo>
                  <a:pt x="1" y="414068"/>
                </a:ln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 bwMode="auto">
          <a:xfrm>
            <a:off x="3252157" y="4994694"/>
            <a:ext cx="1526877" cy="483079"/>
          </a:xfrm>
          <a:custGeom>
            <a:avLst/>
            <a:gdLst>
              <a:gd name="connsiteX0" fmla="*/ 0 w 1552755"/>
              <a:gd name="connsiteY0" fmla="*/ 0 h 793630"/>
              <a:gd name="connsiteX1" fmla="*/ 1173193 w 1552755"/>
              <a:gd name="connsiteY1" fmla="*/ 0 h 793630"/>
              <a:gd name="connsiteX2" fmla="*/ 1173193 w 1552755"/>
              <a:gd name="connsiteY2" fmla="*/ 345056 h 793630"/>
              <a:gd name="connsiteX3" fmla="*/ 1552755 w 1552755"/>
              <a:gd name="connsiteY3" fmla="*/ 345056 h 793630"/>
              <a:gd name="connsiteX4" fmla="*/ 1552755 w 1552755"/>
              <a:gd name="connsiteY4" fmla="*/ 793630 h 793630"/>
              <a:gd name="connsiteX5" fmla="*/ 34506 w 1552755"/>
              <a:gd name="connsiteY5" fmla="*/ 793630 h 793630"/>
              <a:gd name="connsiteX6" fmla="*/ 0 w 1552755"/>
              <a:gd name="connsiteY6" fmla="*/ 0 h 793630"/>
              <a:gd name="connsiteX0" fmla="*/ 0 w 1552755"/>
              <a:gd name="connsiteY0" fmla="*/ 0 h 793630"/>
              <a:gd name="connsiteX1" fmla="*/ 1173193 w 1552755"/>
              <a:gd name="connsiteY1" fmla="*/ 0 h 793630"/>
              <a:gd name="connsiteX2" fmla="*/ 1173193 w 1552755"/>
              <a:gd name="connsiteY2" fmla="*/ 345056 h 793630"/>
              <a:gd name="connsiteX3" fmla="*/ 1552755 w 1552755"/>
              <a:gd name="connsiteY3" fmla="*/ 345056 h 793630"/>
              <a:gd name="connsiteX4" fmla="*/ 1552755 w 1552755"/>
              <a:gd name="connsiteY4" fmla="*/ 646981 h 793630"/>
              <a:gd name="connsiteX5" fmla="*/ 34506 w 1552755"/>
              <a:gd name="connsiteY5" fmla="*/ 793630 h 793630"/>
              <a:gd name="connsiteX6" fmla="*/ 0 w 1552755"/>
              <a:gd name="connsiteY6" fmla="*/ 0 h 793630"/>
              <a:gd name="connsiteX0" fmla="*/ 0 w 1552755"/>
              <a:gd name="connsiteY0" fmla="*/ 0 h 698739"/>
              <a:gd name="connsiteX1" fmla="*/ 1173193 w 1552755"/>
              <a:gd name="connsiteY1" fmla="*/ 0 h 698739"/>
              <a:gd name="connsiteX2" fmla="*/ 1173193 w 1552755"/>
              <a:gd name="connsiteY2" fmla="*/ 345056 h 698739"/>
              <a:gd name="connsiteX3" fmla="*/ 1552755 w 1552755"/>
              <a:gd name="connsiteY3" fmla="*/ 345056 h 698739"/>
              <a:gd name="connsiteX4" fmla="*/ 1552755 w 1552755"/>
              <a:gd name="connsiteY4" fmla="*/ 646981 h 698739"/>
              <a:gd name="connsiteX5" fmla="*/ 43132 w 1552755"/>
              <a:gd name="connsiteY5" fmla="*/ 698739 h 698739"/>
              <a:gd name="connsiteX6" fmla="*/ 0 w 1552755"/>
              <a:gd name="connsiteY6" fmla="*/ 0 h 698739"/>
              <a:gd name="connsiteX0" fmla="*/ 0 w 1552755"/>
              <a:gd name="connsiteY0" fmla="*/ 0 h 664233"/>
              <a:gd name="connsiteX1" fmla="*/ 1173193 w 1552755"/>
              <a:gd name="connsiteY1" fmla="*/ 0 h 664233"/>
              <a:gd name="connsiteX2" fmla="*/ 1173193 w 1552755"/>
              <a:gd name="connsiteY2" fmla="*/ 345056 h 664233"/>
              <a:gd name="connsiteX3" fmla="*/ 1552755 w 1552755"/>
              <a:gd name="connsiteY3" fmla="*/ 345056 h 664233"/>
              <a:gd name="connsiteX4" fmla="*/ 1552755 w 1552755"/>
              <a:gd name="connsiteY4" fmla="*/ 646981 h 664233"/>
              <a:gd name="connsiteX5" fmla="*/ 17252 w 1552755"/>
              <a:gd name="connsiteY5" fmla="*/ 664233 h 664233"/>
              <a:gd name="connsiteX6" fmla="*/ 0 w 1552755"/>
              <a:gd name="connsiteY6" fmla="*/ 0 h 664233"/>
              <a:gd name="connsiteX0" fmla="*/ 8627 w 1561382"/>
              <a:gd name="connsiteY0" fmla="*/ 0 h 646981"/>
              <a:gd name="connsiteX1" fmla="*/ 1181820 w 1561382"/>
              <a:gd name="connsiteY1" fmla="*/ 0 h 646981"/>
              <a:gd name="connsiteX2" fmla="*/ 1181820 w 1561382"/>
              <a:gd name="connsiteY2" fmla="*/ 345056 h 646981"/>
              <a:gd name="connsiteX3" fmla="*/ 1561382 w 1561382"/>
              <a:gd name="connsiteY3" fmla="*/ 345056 h 646981"/>
              <a:gd name="connsiteX4" fmla="*/ 1561382 w 1561382"/>
              <a:gd name="connsiteY4" fmla="*/ 646981 h 646981"/>
              <a:gd name="connsiteX5" fmla="*/ 0 w 1561382"/>
              <a:gd name="connsiteY5" fmla="*/ 646980 h 646981"/>
              <a:gd name="connsiteX6" fmla="*/ 8627 w 1561382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25878 w 1552755"/>
              <a:gd name="connsiteY5" fmla="*/ 638353 h 646981"/>
              <a:gd name="connsiteX6" fmla="*/ 0 w 1552755"/>
              <a:gd name="connsiteY6" fmla="*/ 0 h 646981"/>
              <a:gd name="connsiteX0" fmla="*/ 1 w 1552756"/>
              <a:gd name="connsiteY0" fmla="*/ 0 h 646981"/>
              <a:gd name="connsiteX1" fmla="*/ 1173194 w 1552756"/>
              <a:gd name="connsiteY1" fmla="*/ 0 h 646981"/>
              <a:gd name="connsiteX2" fmla="*/ 1173194 w 1552756"/>
              <a:gd name="connsiteY2" fmla="*/ 345056 h 646981"/>
              <a:gd name="connsiteX3" fmla="*/ 1552756 w 1552756"/>
              <a:gd name="connsiteY3" fmla="*/ 345056 h 646981"/>
              <a:gd name="connsiteX4" fmla="*/ 1552756 w 1552756"/>
              <a:gd name="connsiteY4" fmla="*/ 646981 h 646981"/>
              <a:gd name="connsiteX5" fmla="*/ 0 w 1552756"/>
              <a:gd name="connsiteY5" fmla="*/ 621100 h 646981"/>
              <a:gd name="connsiteX6" fmla="*/ 1 w 1552756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8625 w 1552755"/>
              <a:gd name="connsiteY5" fmla="*/ 646980 h 646981"/>
              <a:gd name="connsiteX6" fmla="*/ 0 w 1552755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25878 w 1552755"/>
              <a:gd name="connsiteY5" fmla="*/ 577969 h 646981"/>
              <a:gd name="connsiteX6" fmla="*/ 0 w 1552755"/>
              <a:gd name="connsiteY6" fmla="*/ 0 h 646981"/>
              <a:gd name="connsiteX0" fmla="*/ 0 w 1552755"/>
              <a:gd name="connsiteY0" fmla="*/ 0 h 577970"/>
              <a:gd name="connsiteX1" fmla="*/ 1173193 w 1552755"/>
              <a:gd name="connsiteY1" fmla="*/ 0 h 577970"/>
              <a:gd name="connsiteX2" fmla="*/ 1173193 w 1552755"/>
              <a:gd name="connsiteY2" fmla="*/ 345056 h 577970"/>
              <a:gd name="connsiteX3" fmla="*/ 1552755 w 1552755"/>
              <a:gd name="connsiteY3" fmla="*/ 345056 h 577970"/>
              <a:gd name="connsiteX4" fmla="*/ 1552755 w 1552755"/>
              <a:gd name="connsiteY4" fmla="*/ 577970 h 577970"/>
              <a:gd name="connsiteX5" fmla="*/ 25878 w 1552755"/>
              <a:gd name="connsiteY5" fmla="*/ 577969 h 577970"/>
              <a:gd name="connsiteX6" fmla="*/ 0 w 1552755"/>
              <a:gd name="connsiteY6" fmla="*/ 0 h 577970"/>
              <a:gd name="connsiteX0" fmla="*/ 0 w 1552755"/>
              <a:gd name="connsiteY0" fmla="*/ 0 h 577970"/>
              <a:gd name="connsiteX1" fmla="*/ 1155940 w 1552755"/>
              <a:gd name="connsiteY1" fmla="*/ 77638 h 577970"/>
              <a:gd name="connsiteX2" fmla="*/ 1173193 w 1552755"/>
              <a:gd name="connsiteY2" fmla="*/ 345056 h 577970"/>
              <a:gd name="connsiteX3" fmla="*/ 1552755 w 1552755"/>
              <a:gd name="connsiteY3" fmla="*/ 345056 h 577970"/>
              <a:gd name="connsiteX4" fmla="*/ 1552755 w 1552755"/>
              <a:gd name="connsiteY4" fmla="*/ 577970 h 577970"/>
              <a:gd name="connsiteX5" fmla="*/ 25878 w 1552755"/>
              <a:gd name="connsiteY5" fmla="*/ 577969 h 577970"/>
              <a:gd name="connsiteX6" fmla="*/ 0 w 1552755"/>
              <a:gd name="connsiteY6" fmla="*/ 0 h 577970"/>
              <a:gd name="connsiteX0" fmla="*/ 0 w 1552755"/>
              <a:gd name="connsiteY0" fmla="*/ 0 h 500332"/>
              <a:gd name="connsiteX1" fmla="*/ 1155940 w 1552755"/>
              <a:gd name="connsiteY1" fmla="*/ 0 h 500332"/>
              <a:gd name="connsiteX2" fmla="*/ 1173193 w 1552755"/>
              <a:gd name="connsiteY2" fmla="*/ 267418 h 500332"/>
              <a:gd name="connsiteX3" fmla="*/ 1552755 w 1552755"/>
              <a:gd name="connsiteY3" fmla="*/ 267418 h 500332"/>
              <a:gd name="connsiteX4" fmla="*/ 1552755 w 1552755"/>
              <a:gd name="connsiteY4" fmla="*/ 500332 h 500332"/>
              <a:gd name="connsiteX5" fmla="*/ 25878 w 1552755"/>
              <a:gd name="connsiteY5" fmla="*/ 500331 h 500332"/>
              <a:gd name="connsiteX6" fmla="*/ 0 w 1552755"/>
              <a:gd name="connsiteY6" fmla="*/ 0 h 500332"/>
              <a:gd name="connsiteX0" fmla="*/ 17254 w 1526877"/>
              <a:gd name="connsiteY0" fmla="*/ 0 h 500332"/>
              <a:gd name="connsiteX1" fmla="*/ 1130062 w 1526877"/>
              <a:gd name="connsiteY1" fmla="*/ 0 h 500332"/>
              <a:gd name="connsiteX2" fmla="*/ 1147315 w 1526877"/>
              <a:gd name="connsiteY2" fmla="*/ 267418 h 500332"/>
              <a:gd name="connsiteX3" fmla="*/ 1526877 w 1526877"/>
              <a:gd name="connsiteY3" fmla="*/ 267418 h 500332"/>
              <a:gd name="connsiteX4" fmla="*/ 1526877 w 1526877"/>
              <a:gd name="connsiteY4" fmla="*/ 500332 h 500332"/>
              <a:gd name="connsiteX5" fmla="*/ 0 w 1526877"/>
              <a:gd name="connsiteY5" fmla="*/ 500331 h 500332"/>
              <a:gd name="connsiteX6" fmla="*/ 17254 w 1526877"/>
              <a:gd name="connsiteY6" fmla="*/ 0 h 500332"/>
              <a:gd name="connsiteX0" fmla="*/ 0 w 1552755"/>
              <a:gd name="connsiteY0" fmla="*/ 0 h 500332"/>
              <a:gd name="connsiteX1" fmla="*/ 1155940 w 1552755"/>
              <a:gd name="connsiteY1" fmla="*/ 0 h 500332"/>
              <a:gd name="connsiteX2" fmla="*/ 1173193 w 1552755"/>
              <a:gd name="connsiteY2" fmla="*/ 267418 h 500332"/>
              <a:gd name="connsiteX3" fmla="*/ 1552755 w 1552755"/>
              <a:gd name="connsiteY3" fmla="*/ 267418 h 500332"/>
              <a:gd name="connsiteX4" fmla="*/ 1552755 w 1552755"/>
              <a:gd name="connsiteY4" fmla="*/ 500332 h 500332"/>
              <a:gd name="connsiteX5" fmla="*/ 25878 w 1552755"/>
              <a:gd name="connsiteY5" fmla="*/ 500331 h 500332"/>
              <a:gd name="connsiteX6" fmla="*/ 0 w 1552755"/>
              <a:gd name="connsiteY6" fmla="*/ 0 h 500332"/>
              <a:gd name="connsiteX0" fmla="*/ 1 w 1526877"/>
              <a:gd name="connsiteY0" fmla="*/ 17253 h 500332"/>
              <a:gd name="connsiteX1" fmla="*/ 1130062 w 1526877"/>
              <a:gd name="connsiteY1" fmla="*/ 0 h 500332"/>
              <a:gd name="connsiteX2" fmla="*/ 1147315 w 1526877"/>
              <a:gd name="connsiteY2" fmla="*/ 267418 h 500332"/>
              <a:gd name="connsiteX3" fmla="*/ 1526877 w 1526877"/>
              <a:gd name="connsiteY3" fmla="*/ 267418 h 500332"/>
              <a:gd name="connsiteX4" fmla="*/ 1526877 w 1526877"/>
              <a:gd name="connsiteY4" fmla="*/ 500332 h 500332"/>
              <a:gd name="connsiteX5" fmla="*/ 0 w 1526877"/>
              <a:gd name="connsiteY5" fmla="*/ 500331 h 500332"/>
              <a:gd name="connsiteX6" fmla="*/ 1 w 1526877"/>
              <a:gd name="connsiteY6" fmla="*/ 17253 h 500332"/>
              <a:gd name="connsiteX0" fmla="*/ 1 w 1526877"/>
              <a:gd name="connsiteY0" fmla="*/ 0 h 483079"/>
              <a:gd name="connsiteX1" fmla="*/ 1121436 w 1526877"/>
              <a:gd name="connsiteY1" fmla="*/ 17253 h 483079"/>
              <a:gd name="connsiteX2" fmla="*/ 1147315 w 1526877"/>
              <a:gd name="connsiteY2" fmla="*/ 250165 h 483079"/>
              <a:gd name="connsiteX3" fmla="*/ 1526877 w 1526877"/>
              <a:gd name="connsiteY3" fmla="*/ 250165 h 483079"/>
              <a:gd name="connsiteX4" fmla="*/ 1526877 w 1526877"/>
              <a:gd name="connsiteY4" fmla="*/ 483079 h 483079"/>
              <a:gd name="connsiteX5" fmla="*/ 0 w 1526877"/>
              <a:gd name="connsiteY5" fmla="*/ 483078 h 483079"/>
              <a:gd name="connsiteX6" fmla="*/ 1 w 1526877"/>
              <a:gd name="connsiteY6" fmla="*/ 0 h 483079"/>
              <a:gd name="connsiteX0" fmla="*/ 1 w 1526877"/>
              <a:gd name="connsiteY0" fmla="*/ 0 h 483079"/>
              <a:gd name="connsiteX1" fmla="*/ 1121436 w 1526877"/>
              <a:gd name="connsiteY1" fmla="*/ 17253 h 483079"/>
              <a:gd name="connsiteX2" fmla="*/ 1121436 w 1526877"/>
              <a:gd name="connsiteY2" fmla="*/ 250165 h 483079"/>
              <a:gd name="connsiteX3" fmla="*/ 1526877 w 1526877"/>
              <a:gd name="connsiteY3" fmla="*/ 250165 h 483079"/>
              <a:gd name="connsiteX4" fmla="*/ 1526877 w 1526877"/>
              <a:gd name="connsiteY4" fmla="*/ 483079 h 483079"/>
              <a:gd name="connsiteX5" fmla="*/ 0 w 1526877"/>
              <a:gd name="connsiteY5" fmla="*/ 483078 h 483079"/>
              <a:gd name="connsiteX6" fmla="*/ 1 w 1526877"/>
              <a:gd name="connsiteY6" fmla="*/ 0 h 48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6877" h="483079">
                <a:moveTo>
                  <a:pt x="1" y="0"/>
                </a:moveTo>
                <a:lnTo>
                  <a:pt x="1121436" y="17253"/>
                </a:lnTo>
                <a:lnTo>
                  <a:pt x="1121436" y="250165"/>
                </a:lnTo>
                <a:lnTo>
                  <a:pt x="1526877" y="250165"/>
                </a:lnTo>
                <a:lnTo>
                  <a:pt x="1526877" y="483079"/>
                </a:lnTo>
                <a:lnTo>
                  <a:pt x="0" y="483078"/>
                </a:lnTo>
                <a:cubicBezTo>
                  <a:pt x="0" y="276045"/>
                  <a:pt x="1" y="207033"/>
                  <a:pt x="1" y="0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3674852" y="4218317"/>
            <a:ext cx="2967487" cy="1906438"/>
          </a:xfrm>
          <a:custGeom>
            <a:avLst/>
            <a:gdLst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17253 w 2691442"/>
              <a:gd name="connsiteY19" fmla="*/ 474453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60385 w 2691442"/>
              <a:gd name="connsiteY19" fmla="*/ 448573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25879 w 2691442"/>
              <a:gd name="connsiteY19" fmla="*/ 448573 h 1906438"/>
              <a:gd name="connsiteX0" fmla="*/ 17253 w 2708695"/>
              <a:gd name="connsiteY0" fmla="*/ 353683 h 1906438"/>
              <a:gd name="connsiteX1" fmla="*/ 17253 w 2708695"/>
              <a:gd name="connsiteY1" fmla="*/ 500332 h 1906438"/>
              <a:gd name="connsiteX2" fmla="*/ 1337095 w 2708695"/>
              <a:gd name="connsiteY2" fmla="*/ 500332 h 1906438"/>
              <a:gd name="connsiteX3" fmla="*/ 1337095 w 2708695"/>
              <a:gd name="connsiteY3" fmla="*/ 767751 h 1906438"/>
              <a:gd name="connsiteX4" fmla="*/ 2208363 w 2708695"/>
              <a:gd name="connsiteY4" fmla="*/ 767751 h 1906438"/>
              <a:gd name="connsiteX5" fmla="*/ 2208363 w 2708695"/>
              <a:gd name="connsiteY5" fmla="*/ 1224951 h 1906438"/>
              <a:gd name="connsiteX6" fmla="*/ 2009955 w 2708695"/>
              <a:gd name="connsiteY6" fmla="*/ 1224951 h 1906438"/>
              <a:gd name="connsiteX7" fmla="*/ 2009955 w 2708695"/>
              <a:gd name="connsiteY7" fmla="*/ 1000664 h 1906438"/>
              <a:gd name="connsiteX8" fmla="*/ 1682151 w 2708695"/>
              <a:gd name="connsiteY8" fmla="*/ 1000664 h 1906438"/>
              <a:gd name="connsiteX9" fmla="*/ 1682151 w 2708695"/>
              <a:gd name="connsiteY9" fmla="*/ 1526875 h 1906438"/>
              <a:gd name="connsiteX10" fmla="*/ 836763 w 2708695"/>
              <a:gd name="connsiteY10" fmla="*/ 1526875 h 1906438"/>
              <a:gd name="connsiteX11" fmla="*/ 836763 w 2708695"/>
              <a:gd name="connsiteY11" fmla="*/ 1906438 h 1906438"/>
              <a:gd name="connsiteX12" fmla="*/ 1949570 w 2708695"/>
              <a:gd name="connsiteY12" fmla="*/ 1906438 h 1906438"/>
              <a:gd name="connsiteX13" fmla="*/ 1949570 w 2708695"/>
              <a:gd name="connsiteY13" fmla="*/ 1544128 h 1906438"/>
              <a:gd name="connsiteX14" fmla="*/ 2708695 w 2708695"/>
              <a:gd name="connsiteY14" fmla="*/ 1544128 h 1906438"/>
              <a:gd name="connsiteX15" fmla="*/ 2708695 w 2708695"/>
              <a:gd name="connsiteY15" fmla="*/ 0 h 1906438"/>
              <a:gd name="connsiteX16" fmla="*/ 2346385 w 2708695"/>
              <a:gd name="connsiteY16" fmla="*/ 0 h 1906438"/>
              <a:gd name="connsiteX17" fmla="*/ 2346385 w 2708695"/>
              <a:gd name="connsiteY17" fmla="*/ 258792 h 1906438"/>
              <a:gd name="connsiteX18" fmla="*/ 0 w 2708695"/>
              <a:gd name="connsiteY18" fmla="*/ 258792 h 1906438"/>
              <a:gd name="connsiteX19" fmla="*/ 43132 w 2708695"/>
              <a:gd name="connsiteY19" fmla="*/ 448573 h 1906438"/>
              <a:gd name="connsiteX0" fmla="*/ 25879 w 2717321"/>
              <a:gd name="connsiteY0" fmla="*/ 353683 h 1906438"/>
              <a:gd name="connsiteX1" fmla="*/ 25879 w 2717321"/>
              <a:gd name="connsiteY1" fmla="*/ 500332 h 1906438"/>
              <a:gd name="connsiteX2" fmla="*/ 1345721 w 2717321"/>
              <a:gd name="connsiteY2" fmla="*/ 500332 h 1906438"/>
              <a:gd name="connsiteX3" fmla="*/ 1345721 w 2717321"/>
              <a:gd name="connsiteY3" fmla="*/ 767751 h 1906438"/>
              <a:gd name="connsiteX4" fmla="*/ 2216989 w 2717321"/>
              <a:gd name="connsiteY4" fmla="*/ 767751 h 1906438"/>
              <a:gd name="connsiteX5" fmla="*/ 2216989 w 2717321"/>
              <a:gd name="connsiteY5" fmla="*/ 1224951 h 1906438"/>
              <a:gd name="connsiteX6" fmla="*/ 2018581 w 2717321"/>
              <a:gd name="connsiteY6" fmla="*/ 1224951 h 1906438"/>
              <a:gd name="connsiteX7" fmla="*/ 2018581 w 2717321"/>
              <a:gd name="connsiteY7" fmla="*/ 1000664 h 1906438"/>
              <a:gd name="connsiteX8" fmla="*/ 1690777 w 2717321"/>
              <a:gd name="connsiteY8" fmla="*/ 1000664 h 1906438"/>
              <a:gd name="connsiteX9" fmla="*/ 1690777 w 2717321"/>
              <a:gd name="connsiteY9" fmla="*/ 1526875 h 1906438"/>
              <a:gd name="connsiteX10" fmla="*/ 845389 w 2717321"/>
              <a:gd name="connsiteY10" fmla="*/ 1526875 h 1906438"/>
              <a:gd name="connsiteX11" fmla="*/ 845389 w 2717321"/>
              <a:gd name="connsiteY11" fmla="*/ 1906438 h 1906438"/>
              <a:gd name="connsiteX12" fmla="*/ 1958196 w 2717321"/>
              <a:gd name="connsiteY12" fmla="*/ 1906438 h 1906438"/>
              <a:gd name="connsiteX13" fmla="*/ 1958196 w 2717321"/>
              <a:gd name="connsiteY13" fmla="*/ 1544128 h 1906438"/>
              <a:gd name="connsiteX14" fmla="*/ 2717321 w 2717321"/>
              <a:gd name="connsiteY14" fmla="*/ 1544128 h 1906438"/>
              <a:gd name="connsiteX15" fmla="*/ 2717321 w 2717321"/>
              <a:gd name="connsiteY15" fmla="*/ 0 h 1906438"/>
              <a:gd name="connsiteX16" fmla="*/ 2355011 w 2717321"/>
              <a:gd name="connsiteY16" fmla="*/ 0 h 1906438"/>
              <a:gd name="connsiteX17" fmla="*/ 2355011 w 2717321"/>
              <a:gd name="connsiteY17" fmla="*/ 258792 h 1906438"/>
              <a:gd name="connsiteX18" fmla="*/ 8626 w 2717321"/>
              <a:gd name="connsiteY18" fmla="*/ 258792 h 1906438"/>
              <a:gd name="connsiteX19" fmla="*/ 0 w 2717321"/>
              <a:gd name="connsiteY19" fmla="*/ 457199 h 1906438"/>
              <a:gd name="connsiteX0" fmla="*/ 25879 w 2717321"/>
              <a:gd name="connsiteY0" fmla="*/ 353683 h 1906438"/>
              <a:gd name="connsiteX1" fmla="*/ 25879 w 2717321"/>
              <a:gd name="connsiteY1" fmla="*/ 500332 h 1906438"/>
              <a:gd name="connsiteX2" fmla="*/ 1345721 w 2717321"/>
              <a:gd name="connsiteY2" fmla="*/ 500332 h 1906438"/>
              <a:gd name="connsiteX3" fmla="*/ 1345721 w 2717321"/>
              <a:gd name="connsiteY3" fmla="*/ 767751 h 1906438"/>
              <a:gd name="connsiteX4" fmla="*/ 2216989 w 2717321"/>
              <a:gd name="connsiteY4" fmla="*/ 767751 h 1906438"/>
              <a:gd name="connsiteX5" fmla="*/ 2216989 w 2717321"/>
              <a:gd name="connsiteY5" fmla="*/ 1224951 h 1906438"/>
              <a:gd name="connsiteX6" fmla="*/ 2018581 w 2717321"/>
              <a:gd name="connsiteY6" fmla="*/ 1224951 h 1906438"/>
              <a:gd name="connsiteX7" fmla="*/ 2018581 w 2717321"/>
              <a:gd name="connsiteY7" fmla="*/ 1000664 h 1906438"/>
              <a:gd name="connsiteX8" fmla="*/ 1690777 w 2717321"/>
              <a:gd name="connsiteY8" fmla="*/ 1000664 h 1906438"/>
              <a:gd name="connsiteX9" fmla="*/ 1690777 w 2717321"/>
              <a:gd name="connsiteY9" fmla="*/ 1526875 h 1906438"/>
              <a:gd name="connsiteX10" fmla="*/ 845389 w 2717321"/>
              <a:gd name="connsiteY10" fmla="*/ 1526875 h 1906438"/>
              <a:gd name="connsiteX11" fmla="*/ 845389 w 2717321"/>
              <a:gd name="connsiteY11" fmla="*/ 1906438 h 1906438"/>
              <a:gd name="connsiteX12" fmla="*/ 1958196 w 2717321"/>
              <a:gd name="connsiteY12" fmla="*/ 1906438 h 1906438"/>
              <a:gd name="connsiteX13" fmla="*/ 1958196 w 2717321"/>
              <a:gd name="connsiteY13" fmla="*/ 1544128 h 1906438"/>
              <a:gd name="connsiteX14" fmla="*/ 2717321 w 2717321"/>
              <a:gd name="connsiteY14" fmla="*/ 1544128 h 1906438"/>
              <a:gd name="connsiteX15" fmla="*/ 2717321 w 2717321"/>
              <a:gd name="connsiteY15" fmla="*/ 0 h 1906438"/>
              <a:gd name="connsiteX16" fmla="*/ 2355011 w 2717321"/>
              <a:gd name="connsiteY16" fmla="*/ 0 h 1906438"/>
              <a:gd name="connsiteX17" fmla="*/ 2355011 w 2717321"/>
              <a:gd name="connsiteY17" fmla="*/ 258792 h 1906438"/>
              <a:gd name="connsiteX18" fmla="*/ 34505 w 2717321"/>
              <a:gd name="connsiteY18" fmla="*/ 258792 h 1906438"/>
              <a:gd name="connsiteX19" fmla="*/ 0 w 2717321"/>
              <a:gd name="connsiteY19" fmla="*/ 457199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6 w 2691442"/>
              <a:gd name="connsiteY18" fmla="*/ 258792 h 1906438"/>
              <a:gd name="connsiteX19" fmla="*/ 8627 w 2691442"/>
              <a:gd name="connsiteY19" fmla="*/ 526210 h 1906438"/>
              <a:gd name="connsiteX0" fmla="*/ 276045 w 2967487"/>
              <a:gd name="connsiteY0" fmla="*/ 353683 h 1906438"/>
              <a:gd name="connsiteX1" fmla="*/ 276045 w 2967487"/>
              <a:gd name="connsiteY1" fmla="*/ 500332 h 1906438"/>
              <a:gd name="connsiteX2" fmla="*/ 1595887 w 2967487"/>
              <a:gd name="connsiteY2" fmla="*/ 500332 h 1906438"/>
              <a:gd name="connsiteX3" fmla="*/ 1595887 w 2967487"/>
              <a:gd name="connsiteY3" fmla="*/ 767751 h 1906438"/>
              <a:gd name="connsiteX4" fmla="*/ 2467155 w 2967487"/>
              <a:gd name="connsiteY4" fmla="*/ 767751 h 1906438"/>
              <a:gd name="connsiteX5" fmla="*/ 2467155 w 2967487"/>
              <a:gd name="connsiteY5" fmla="*/ 1224951 h 1906438"/>
              <a:gd name="connsiteX6" fmla="*/ 2268747 w 2967487"/>
              <a:gd name="connsiteY6" fmla="*/ 1224951 h 1906438"/>
              <a:gd name="connsiteX7" fmla="*/ 2268747 w 2967487"/>
              <a:gd name="connsiteY7" fmla="*/ 1000664 h 1906438"/>
              <a:gd name="connsiteX8" fmla="*/ 1940943 w 2967487"/>
              <a:gd name="connsiteY8" fmla="*/ 1000664 h 1906438"/>
              <a:gd name="connsiteX9" fmla="*/ 1940943 w 2967487"/>
              <a:gd name="connsiteY9" fmla="*/ 1526875 h 1906438"/>
              <a:gd name="connsiteX10" fmla="*/ 0 w 2967487"/>
              <a:gd name="connsiteY10" fmla="*/ 1518248 h 1906438"/>
              <a:gd name="connsiteX11" fmla="*/ 1095555 w 2967487"/>
              <a:gd name="connsiteY11" fmla="*/ 1906438 h 1906438"/>
              <a:gd name="connsiteX12" fmla="*/ 2208362 w 2967487"/>
              <a:gd name="connsiteY12" fmla="*/ 1906438 h 1906438"/>
              <a:gd name="connsiteX13" fmla="*/ 2208362 w 2967487"/>
              <a:gd name="connsiteY13" fmla="*/ 1544128 h 1906438"/>
              <a:gd name="connsiteX14" fmla="*/ 2967487 w 2967487"/>
              <a:gd name="connsiteY14" fmla="*/ 1544128 h 1906438"/>
              <a:gd name="connsiteX15" fmla="*/ 2967487 w 2967487"/>
              <a:gd name="connsiteY15" fmla="*/ 0 h 1906438"/>
              <a:gd name="connsiteX16" fmla="*/ 2605177 w 2967487"/>
              <a:gd name="connsiteY16" fmla="*/ 0 h 1906438"/>
              <a:gd name="connsiteX17" fmla="*/ 2605177 w 2967487"/>
              <a:gd name="connsiteY17" fmla="*/ 258792 h 1906438"/>
              <a:gd name="connsiteX18" fmla="*/ 284671 w 2967487"/>
              <a:gd name="connsiteY18" fmla="*/ 258792 h 1906438"/>
              <a:gd name="connsiteX19" fmla="*/ 284672 w 2967487"/>
              <a:gd name="connsiteY19" fmla="*/ 526210 h 1906438"/>
              <a:gd name="connsiteX0" fmla="*/ 276045 w 2967487"/>
              <a:gd name="connsiteY0" fmla="*/ 353683 h 1906438"/>
              <a:gd name="connsiteX1" fmla="*/ 276045 w 2967487"/>
              <a:gd name="connsiteY1" fmla="*/ 500332 h 1906438"/>
              <a:gd name="connsiteX2" fmla="*/ 1595887 w 2967487"/>
              <a:gd name="connsiteY2" fmla="*/ 500332 h 1906438"/>
              <a:gd name="connsiteX3" fmla="*/ 1595887 w 2967487"/>
              <a:gd name="connsiteY3" fmla="*/ 767751 h 1906438"/>
              <a:gd name="connsiteX4" fmla="*/ 2467155 w 2967487"/>
              <a:gd name="connsiteY4" fmla="*/ 767751 h 1906438"/>
              <a:gd name="connsiteX5" fmla="*/ 2467155 w 2967487"/>
              <a:gd name="connsiteY5" fmla="*/ 1224951 h 1906438"/>
              <a:gd name="connsiteX6" fmla="*/ 2268747 w 2967487"/>
              <a:gd name="connsiteY6" fmla="*/ 1224951 h 1906438"/>
              <a:gd name="connsiteX7" fmla="*/ 2268747 w 2967487"/>
              <a:gd name="connsiteY7" fmla="*/ 1000664 h 1906438"/>
              <a:gd name="connsiteX8" fmla="*/ 1940943 w 2967487"/>
              <a:gd name="connsiteY8" fmla="*/ 1000664 h 1906438"/>
              <a:gd name="connsiteX9" fmla="*/ 1940943 w 2967487"/>
              <a:gd name="connsiteY9" fmla="*/ 1526875 h 1906438"/>
              <a:gd name="connsiteX10" fmla="*/ 0 w 2967487"/>
              <a:gd name="connsiteY10" fmla="*/ 1518248 h 1906438"/>
              <a:gd name="connsiteX11" fmla="*/ 8627 w 2967487"/>
              <a:gd name="connsiteY11" fmla="*/ 1897812 h 1906438"/>
              <a:gd name="connsiteX12" fmla="*/ 2208362 w 2967487"/>
              <a:gd name="connsiteY12" fmla="*/ 1906438 h 1906438"/>
              <a:gd name="connsiteX13" fmla="*/ 2208362 w 2967487"/>
              <a:gd name="connsiteY13" fmla="*/ 1544128 h 1906438"/>
              <a:gd name="connsiteX14" fmla="*/ 2967487 w 2967487"/>
              <a:gd name="connsiteY14" fmla="*/ 1544128 h 1906438"/>
              <a:gd name="connsiteX15" fmla="*/ 2967487 w 2967487"/>
              <a:gd name="connsiteY15" fmla="*/ 0 h 1906438"/>
              <a:gd name="connsiteX16" fmla="*/ 2605177 w 2967487"/>
              <a:gd name="connsiteY16" fmla="*/ 0 h 1906438"/>
              <a:gd name="connsiteX17" fmla="*/ 2605177 w 2967487"/>
              <a:gd name="connsiteY17" fmla="*/ 258792 h 1906438"/>
              <a:gd name="connsiteX18" fmla="*/ 284671 w 2967487"/>
              <a:gd name="connsiteY18" fmla="*/ 258792 h 1906438"/>
              <a:gd name="connsiteX19" fmla="*/ 284672 w 2967487"/>
              <a:gd name="connsiteY19" fmla="*/ 526210 h 190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967487" h="1906438">
                <a:moveTo>
                  <a:pt x="276045" y="353683"/>
                </a:moveTo>
                <a:lnTo>
                  <a:pt x="276045" y="500332"/>
                </a:lnTo>
                <a:lnTo>
                  <a:pt x="1595887" y="500332"/>
                </a:lnTo>
                <a:lnTo>
                  <a:pt x="1595887" y="767751"/>
                </a:lnTo>
                <a:lnTo>
                  <a:pt x="2467155" y="767751"/>
                </a:lnTo>
                <a:lnTo>
                  <a:pt x="2467155" y="1224951"/>
                </a:lnTo>
                <a:lnTo>
                  <a:pt x="2268747" y="1224951"/>
                </a:lnTo>
                <a:lnTo>
                  <a:pt x="2268747" y="1000664"/>
                </a:lnTo>
                <a:lnTo>
                  <a:pt x="1940943" y="1000664"/>
                </a:lnTo>
                <a:lnTo>
                  <a:pt x="1940943" y="1526875"/>
                </a:lnTo>
                <a:lnTo>
                  <a:pt x="0" y="1518248"/>
                </a:lnTo>
                <a:lnTo>
                  <a:pt x="8627" y="1897812"/>
                </a:lnTo>
                <a:lnTo>
                  <a:pt x="2208362" y="1906438"/>
                </a:lnTo>
                <a:lnTo>
                  <a:pt x="2208362" y="1544128"/>
                </a:lnTo>
                <a:lnTo>
                  <a:pt x="2967487" y="1544128"/>
                </a:lnTo>
                <a:lnTo>
                  <a:pt x="2967487" y="0"/>
                </a:lnTo>
                <a:lnTo>
                  <a:pt x="2605177" y="0"/>
                </a:lnTo>
                <a:lnTo>
                  <a:pt x="2605177" y="258792"/>
                </a:lnTo>
                <a:lnTo>
                  <a:pt x="284671" y="258792"/>
                </a:lnTo>
                <a:cubicBezTo>
                  <a:pt x="284671" y="347931"/>
                  <a:pt x="284672" y="437071"/>
                  <a:pt x="284672" y="526210"/>
                </a:cubicBez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084168" y="6021288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6320996" y="6246604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85763" y="3443543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5122591" y="3668859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5158596" y="3709358"/>
            <a:ext cx="1820174" cy="2570672"/>
          </a:xfrm>
          <a:custGeom>
            <a:avLst/>
            <a:gdLst>
              <a:gd name="connsiteX0" fmla="*/ 0 w 1820174"/>
              <a:gd name="connsiteY0" fmla="*/ 0 h 2570672"/>
              <a:gd name="connsiteX1" fmla="*/ 1820174 w 1820174"/>
              <a:gd name="connsiteY1" fmla="*/ 0 h 2570672"/>
              <a:gd name="connsiteX2" fmla="*/ 1820174 w 1820174"/>
              <a:gd name="connsiteY2" fmla="*/ 2570672 h 2570672"/>
              <a:gd name="connsiteX3" fmla="*/ 1216325 w 1820174"/>
              <a:gd name="connsiteY3" fmla="*/ 2570672 h 2570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174" h="2570672">
                <a:moveTo>
                  <a:pt x="0" y="0"/>
                </a:moveTo>
                <a:lnTo>
                  <a:pt x="1820174" y="0"/>
                </a:lnTo>
                <a:lnTo>
                  <a:pt x="1820174" y="2570672"/>
                </a:lnTo>
                <a:lnTo>
                  <a:pt x="1216325" y="2570672"/>
                </a:ln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13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rectilinear minimum-link path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47248" cy="1965960"/>
          </a:xfrm>
        </p:spPr>
        <p:txBody>
          <a:bodyPr/>
          <a:lstStyle/>
          <a:p>
            <a:r>
              <a:rPr lang="en-US" dirty="0" smtClean="0"/>
              <a:t>Input: a rectilinear domain P of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vertices and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/>
              <a:t> holes, and s and t</a:t>
            </a:r>
          </a:p>
          <a:p>
            <a:r>
              <a:rPr lang="en-US" dirty="0" smtClean="0"/>
              <a:t>Output: a rectilinear minimum-link s-t path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835696" y="3140968"/>
            <a:ext cx="5760640" cy="345638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2182482" y="3407433"/>
            <a:ext cx="1259457" cy="810884"/>
          </a:xfrm>
          <a:custGeom>
            <a:avLst/>
            <a:gdLst>
              <a:gd name="connsiteX0" fmla="*/ 0 w 1250831"/>
              <a:gd name="connsiteY0" fmla="*/ 241540 h 810884"/>
              <a:gd name="connsiteX1" fmla="*/ 0 w 1250831"/>
              <a:gd name="connsiteY1" fmla="*/ 552091 h 810884"/>
              <a:gd name="connsiteX2" fmla="*/ 586597 w 1250831"/>
              <a:gd name="connsiteY2" fmla="*/ 552091 h 810884"/>
              <a:gd name="connsiteX3" fmla="*/ 586597 w 1250831"/>
              <a:gd name="connsiteY3" fmla="*/ 810884 h 810884"/>
              <a:gd name="connsiteX4" fmla="*/ 1250831 w 1250831"/>
              <a:gd name="connsiteY4" fmla="*/ 810884 h 810884"/>
              <a:gd name="connsiteX5" fmla="*/ 1250831 w 1250831"/>
              <a:gd name="connsiteY5" fmla="*/ 0 h 810884"/>
              <a:gd name="connsiteX6" fmla="*/ 1130061 w 1250831"/>
              <a:gd name="connsiteY6" fmla="*/ 0 h 810884"/>
              <a:gd name="connsiteX7" fmla="*/ 1130061 w 1250831"/>
              <a:gd name="connsiteY7" fmla="*/ 362310 h 810884"/>
              <a:gd name="connsiteX8" fmla="*/ 828136 w 1250831"/>
              <a:gd name="connsiteY8" fmla="*/ 362310 h 810884"/>
              <a:gd name="connsiteX9" fmla="*/ 828136 w 1250831"/>
              <a:gd name="connsiteY9" fmla="*/ 146650 h 810884"/>
              <a:gd name="connsiteX10" fmla="*/ 232914 w 1250831"/>
              <a:gd name="connsiteY10" fmla="*/ 146650 h 810884"/>
              <a:gd name="connsiteX11" fmla="*/ 232914 w 1250831"/>
              <a:gd name="connsiteY11" fmla="*/ 414068 h 810884"/>
              <a:gd name="connsiteX12" fmla="*/ 8627 w 1250831"/>
              <a:gd name="connsiteY12" fmla="*/ 414068 h 810884"/>
              <a:gd name="connsiteX0" fmla="*/ 0 w 1259457"/>
              <a:gd name="connsiteY0" fmla="*/ 396815 h 810884"/>
              <a:gd name="connsiteX1" fmla="*/ 8626 w 1259457"/>
              <a:gd name="connsiteY1" fmla="*/ 552091 h 810884"/>
              <a:gd name="connsiteX2" fmla="*/ 595223 w 1259457"/>
              <a:gd name="connsiteY2" fmla="*/ 552091 h 810884"/>
              <a:gd name="connsiteX3" fmla="*/ 595223 w 1259457"/>
              <a:gd name="connsiteY3" fmla="*/ 810884 h 810884"/>
              <a:gd name="connsiteX4" fmla="*/ 1259457 w 1259457"/>
              <a:gd name="connsiteY4" fmla="*/ 810884 h 810884"/>
              <a:gd name="connsiteX5" fmla="*/ 1259457 w 1259457"/>
              <a:gd name="connsiteY5" fmla="*/ 0 h 810884"/>
              <a:gd name="connsiteX6" fmla="*/ 1138687 w 1259457"/>
              <a:gd name="connsiteY6" fmla="*/ 0 h 810884"/>
              <a:gd name="connsiteX7" fmla="*/ 1138687 w 1259457"/>
              <a:gd name="connsiteY7" fmla="*/ 362310 h 810884"/>
              <a:gd name="connsiteX8" fmla="*/ 836762 w 1259457"/>
              <a:gd name="connsiteY8" fmla="*/ 362310 h 810884"/>
              <a:gd name="connsiteX9" fmla="*/ 836762 w 1259457"/>
              <a:gd name="connsiteY9" fmla="*/ 146650 h 810884"/>
              <a:gd name="connsiteX10" fmla="*/ 241540 w 1259457"/>
              <a:gd name="connsiteY10" fmla="*/ 146650 h 810884"/>
              <a:gd name="connsiteX11" fmla="*/ 241540 w 1259457"/>
              <a:gd name="connsiteY11" fmla="*/ 414068 h 810884"/>
              <a:gd name="connsiteX12" fmla="*/ 17253 w 1259457"/>
              <a:gd name="connsiteY12" fmla="*/ 414068 h 810884"/>
              <a:gd name="connsiteX0" fmla="*/ 0 w 1259457"/>
              <a:gd name="connsiteY0" fmla="*/ 396815 h 810884"/>
              <a:gd name="connsiteX1" fmla="*/ 8626 w 1259457"/>
              <a:gd name="connsiteY1" fmla="*/ 552091 h 810884"/>
              <a:gd name="connsiteX2" fmla="*/ 595223 w 1259457"/>
              <a:gd name="connsiteY2" fmla="*/ 552091 h 810884"/>
              <a:gd name="connsiteX3" fmla="*/ 595223 w 1259457"/>
              <a:gd name="connsiteY3" fmla="*/ 810884 h 810884"/>
              <a:gd name="connsiteX4" fmla="*/ 1259457 w 1259457"/>
              <a:gd name="connsiteY4" fmla="*/ 810884 h 810884"/>
              <a:gd name="connsiteX5" fmla="*/ 1259457 w 1259457"/>
              <a:gd name="connsiteY5" fmla="*/ 0 h 810884"/>
              <a:gd name="connsiteX6" fmla="*/ 1138687 w 1259457"/>
              <a:gd name="connsiteY6" fmla="*/ 0 h 810884"/>
              <a:gd name="connsiteX7" fmla="*/ 1138687 w 1259457"/>
              <a:gd name="connsiteY7" fmla="*/ 362310 h 810884"/>
              <a:gd name="connsiteX8" fmla="*/ 836762 w 1259457"/>
              <a:gd name="connsiteY8" fmla="*/ 362310 h 810884"/>
              <a:gd name="connsiteX9" fmla="*/ 836762 w 1259457"/>
              <a:gd name="connsiteY9" fmla="*/ 146650 h 810884"/>
              <a:gd name="connsiteX10" fmla="*/ 241540 w 1259457"/>
              <a:gd name="connsiteY10" fmla="*/ 146650 h 810884"/>
              <a:gd name="connsiteX11" fmla="*/ 241540 w 1259457"/>
              <a:gd name="connsiteY11" fmla="*/ 414068 h 810884"/>
              <a:gd name="connsiteX12" fmla="*/ 1 w 1259457"/>
              <a:gd name="connsiteY12" fmla="*/ 414068 h 81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59457" h="810884">
                <a:moveTo>
                  <a:pt x="0" y="396815"/>
                </a:moveTo>
                <a:lnTo>
                  <a:pt x="8626" y="552091"/>
                </a:lnTo>
                <a:lnTo>
                  <a:pt x="595223" y="552091"/>
                </a:lnTo>
                <a:lnTo>
                  <a:pt x="595223" y="810884"/>
                </a:lnTo>
                <a:lnTo>
                  <a:pt x="1259457" y="810884"/>
                </a:lnTo>
                <a:lnTo>
                  <a:pt x="1259457" y="0"/>
                </a:lnTo>
                <a:lnTo>
                  <a:pt x="1138687" y="0"/>
                </a:lnTo>
                <a:lnTo>
                  <a:pt x="1138687" y="362310"/>
                </a:lnTo>
                <a:lnTo>
                  <a:pt x="836762" y="362310"/>
                </a:lnTo>
                <a:lnTo>
                  <a:pt x="836762" y="146650"/>
                </a:lnTo>
                <a:lnTo>
                  <a:pt x="241540" y="146650"/>
                </a:lnTo>
                <a:lnTo>
                  <a:pt x="241540" y="414068"/>
                </a:lnTo>
                <a:lnTo>
                  <a:pt x="1" y="414068"/>
                </a:ln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 bwMode="auto">
          <a:xfrm>
            <a:off x="3252157" y="4994694"/>
            <a:ext cx="1526877" cy="483079"/>
          </a:xfrm>
          <a:custGeom>
            <a:avLst/>
            <a:gdLst>
              <a:gd name="connsiteX0" fmla="*/ 0 w 1552755"/>
              <a:gd name="connsiteY0" fmla="*/ 0 h 793630"/>
              <a:gd name="connsiteX1" fmla="*/ 1173193 w 1552755"/>
              <a:gd name="connsiteY1" fmla="*/ 0 h 793630"/>
              <a:gd name="connsiteX2" fmla="*/ 1173193 w 1552755"/>
              <a:gd name="connsiteY2" fmla="*/ 345056 h 793630"/>
              <a:gd name="connsiteX3" fmla="*/ 1552755 w 1552755"/>
              <a:gd name="connsiteY3" fmla="*/ 345056 h 793630"/>
              <a:gd name="connsiteX4" fmla="*/ 1552755 w 1552755"/>
              <a:gd name="connsiteY4" fmla="*/ 793630 h 793630"/>
              <a:gd name="connsiteX5" fmla="*/ 34506 w 1552755"/>
              <a:gd name="connsiteY5" fmla="*/ 793630 h 793630"/>
              <a:gd name="connsiteX6" fmla="*/ 0 w 1552755"/>
              <a:gd name="connsiteY6" fmla="*/ 0 h 793630"/>
              <a:gd name="connsiteX0" fmla="*/ 0 w 1552755"/>
              <a:gd name="connsiteY0" fmla="*/ 0 h 793630"/>
              <a:gd name="connsiteX1" fmla="*/ 1173193 w 1552755"/>
              <a:gd name="connsiteY1" fmla="*/ 0 h 793630"/>
              <a:gd name="connsiteX2" fmla="*/ 1173193 w 1552755"/>
              <a:gd name="connsiteY2" fmla="*/ 345056 h 793630"/>
              <a:gd name="connsiteX3" fmla="*/ 1552755 w 1552755"/>
              <a:gd name="connsiteY3" fmla="*/ 345056 h 793630"/>
              <a:gd name="connsiteX4" fmla="*/ 1552755 w 1552755"/>
              <a:gd name="connsiteY4" fmla="*/ 646981 h 793630"/>
              <a:gd name="connsiteX5" fmla="*/ 34506 w 1552755"/>
              <a:gd name="connsiteY5" fmla="*/ 793630 h 793630"/>
              <a:gd name="connsiteX6" fmla="*/ 0 w 1552755"/>
              <a:gd name="connsiteY6" fmla="*/ 0 h 793630"/>
              <a:gd name="connsiteX0" fmla="*/ 0 w 1552755"/>
              <a:gd name="connsiteY0" fmla="*/ 0 h 698739"/>
              <a:gd name="connsiteX1" fmla="*/ 1173193 w 1552755"/>
              <a:gd name="connsiteY1" fmla="*/ 0 h 698739"/>
              <a:gd name="connsiteX2" fmla="*/ 1173193 w 1552755"/>
              <a:gd name="connsiteY2" fmla="*/ 345056 h 698739"/>
              <a:gd name="connsiteX3" fmla="*/ 1552755 w 1552755"/>
              <a:gd name="connsiteY3" fmla="*/ 345056 h 698739"/>
              <a:gd name="connsiteX4" fmla="*/ 1552755 w 1552755"/>
              <a:gd name="connsiteY4" fmla="*/ 646981 h 698739"/>
              <a:gd name="connsiteX5" fmla="*/ 43132 w 1552755"/>
              <a:gd name="connsiteY5" fmla="*/ 698739 h 698739"/>
              <a:gd name="connsiteX6" fmla="*/ 0 w 1552755"/>
              <a:gd name="connsiteY6" fmla="*/ 0 h 698739"/>
              <a:gd name="connsiteX0" fmla="*/ 0 w 1552755"/>
              <a:gd name="connsiteY0" fmla="*/ 0 h 664233"/>
              <a:gd name="connsiteX1" fmla="*/ 1173193 w 1552755"/>
              <a:gd name="connsiteY1" fmla="*/ 0 h 664233"/>
              <a:gd name="connsiteX2" fmla="*/ 1173193 w 1552755"/>
              <a:gd name="connsiteY2" fmla="*/ 345056 h 664233"/>
              <a:gd name="connsiteX3" fmla="*/ 1552755 w 1552755"/>
              <a:gd name="connsiteY3" fmla="*/ 345056 h 664233"/>
              <a:gd name="connsiteX4" fmla="*/ 1552755 w 1552755"/>
              <a:gd name="connsiteY4" fmla="*/ 646981 h 664233"/>
              <a:gd name="connsiteX5" fmla="*/ 17252 w 1552755"/>
              <a:gd name="connsiteY5" fmla="*/ 664233 h 664233"/>
              <a:gd name="connsiteX6" fmla="*/ 0 w 1552755"/>
              <a:gd name="connsiteY6" fmla="*/ 0 h 664233"/>
              <a:gd name="connsiteX0" fmla="*/ 8627 w 1561382"/>
              <a:gd name="connsiteY0" fmla="*/ 0 h 646981"/>
              <a:gd name="connsiteX1" fmla="*/ 1181820 w 1561382"/>
              <a:gd name="connsiteY1" fmla="*/ 0 h 646981"/>
              <a:gd name="connsiteX2" fmla="*/ 1181820 w 1561382"/>
              <a:gd name="connsiteY2" fmla="*/ 345056 h 646981"/>
              <a:gd name="connsiteX3" fmla="*/ 1561382 w 1561382"/>
              <a:gd name="connsiteY3" fmla="*/ 345056 h 646981"/>
              <a:gd name="connsiteX4" fmla="*/ 1561382 w 1561382"/>
              <a:gd name="connsiteY4" fmla="*/ 646981 h 646981"/>
              <a:gd name="connsiteX5" fmla="*/ 0 w 1561382"/>
              <a:gd name="connsiteY5" fmla="*/ 646980 h 646981"/>
              <a:gd name="connsiteX6" fmla="*/ 8627 w 1561382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25878 w 1552755"/>
              <a:gd name="connsiteY5" fmla="*/ 638353 h 646981"/>
              <a:gd name="connsiteX6" fmla="*/ 0 w 1552755"/>
              <a:gd name="connsiteY6" fmla="*/ 0 h 646981"/>
              <a:gd name="connsiteX0" fmla="*/ 1 w 1552756"/>
              <a:gd name="connsiteY0" fmla="*/ 0 h 646981"/>
              <a:gd name="connsiteX1" fmla="*/ 1173194 w 1552756"/>
              <a:gd name="connsiteY1" fmla="*/ 0 h 646981"/>
              <a:gd name="connsiteX2" fmla="*/ 1173194 w 1552756"/>
              <a:gd name="connsiteY2" fmla="*/ 345056 h 646981"/>
              <a:gd name="connsiteX3" fmla="*/ 1552756 w 1552756"/>
              <a:gd name="connsiteY3" fmla="*/ 345056 h 646981"/>
              <a:gd name="connsiteX4" fmla="*/ 1552756 w 1552756"/>
              <a:gd name="connsiteY4" fmla="*/ 646981 h 646981"/>
              <a:gd name="connsiteX5" fmla="*/ 0 w 1552756"/>
              <a:gd name="connsiteY5" fmla="*/ 621100 h 646981"/>
              <a:gd name="connsiteX6" fmla="*/ 1 w 1552756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8625 w 1552755"/>
              <a:gd name="connsiteY5" fmla="*/ 646980 h 646981"/>
              <a:gd name="connsiteX6" fmla="*/ 0 w 1552755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25878 w 1552755"/>
              <a:gd name="connsiteY5" fmla="*/ 577969 h 646981"/>
              <a:gd name="connsiteX6" fmla="*/ 0 w 1552755"/>
              <a:gd name="connsiteY6" fmla="*/ 0 h 646981"/>
              <a:gd name="connsiteX0" fmla="*/ 0 w 1552755"/>
              <a:gd name="connsiteY0" fmla="*/ 0 h 577970"/>
              <a:gd name="connsiteX1" fmla="*/ 1173193 w 1552755"/>
              <a:gd name="connsiteY1" fmla="*/ 0 h 577970"/>
              <a:gd name="connsiteX2" fmla="*/ 1173193 w 1552755"/>
              <a:gd name="connsiteY2" fmla="*/ 345056 h 577970"/>
              <a:gd name="connsiteX3" fmla="*/ 1552755 w 1552755"/>
              <a:gd name="connsiteY3" fmla="*/ 345056 h 577970"/>
              <a:gd name="connsiteX4" fmla="*/ 1552755 w 1552755"/>
              <a:gd name="connsiteY4" fmla="*/ 577970 h 577970"/>
              <a:gd name="connsiteX5" fmla="*/ 25878 w 1552755"/>
              <a:gd name="connsiteY5" fmla="*/ 577969 h 577970"/>
              <a:gd name="connsiteX6" fmla="*/ 0 w 1552755"/>
              <a:gd name="connsiteY6" fmla="*/ 0 h 577970"/>
              <a:gd name="connsiteX0" fmla="*/ 0 w 1552755"/>
              <a:gd name="connsiteY0" fmla="*/ 0 h 577970"/>
              <a:gd name="connsiteX1" fmla="*/ 1155940 w 1552755"/>
              <a:gd name="connsiteY1" fmla="*/ 77638 h 577970"/>
              <a:gd name="connsiteX2" fmla="*/ 1173193 w 1552755"/>
              <a:gd name="connsiteY2" fmla="*/ 345056 h 577970"/>
              <a:gd name="connsiteX3" fmla="*/ 1552755 w 1552755"/>
              <a:gd name="connsiteY3" fmla="*/ 345056 h 577970"/>
              <a:gd name="connsiteX4" fmla="*/ 1552755 w 1552755"/>
              <a:gd name="connsiteY4" fmla="*/ 577970 h 577970"/>
              <a:gd name="connsiteX5" fmla="*/ 25878 w 1552755"/>
              <a:gd name="connsiteY5" fmla="*/ 577969 h 577970"/>
              <a:gd name="connsiteX6" fmla="*/ 0 w 1552755"/>
              <a:gd name="connsiteY6" fmla="*/ 0 h 577970"/>
              <a:gd name="connsiteX0" fmla="*/ 0 w 1552755"/>
              <a:gd name="connsiteY0" fmla="*/ 0 h 500332"/>
              <a:gd name="connsiteX1" fmla="*/ 1155940 w 1552755"/>
              <a:gd name="connsiteY1" fmla="*/ 0 h 500332"/>
              <a:gd name="connsiteX2" fmla="*/ 1173193 w 1552755"/>
              <a:gd name="connsiteY2" fmla="*/ 267418 h 500332"/>
              <a:gd name="connsiteX3" fmla="*/ 1552755 w 1552755"/>
              <a:gd name="connsiteY3" fmla="*/ 267418 h 500332"/>
              <a:gd name="connsiteX4" fmla="*/ 1552755 w 1552755"/>
              <a:gd name="connsiteY4" fmla="*/ 500332 h 500332"/>
              <a:gd name="connsiteX5" fmla="*/ 25878 w 1552755"/>
              <a:gd name="connsiteY5" fmla="*/ 500331 h 500332"/>
              <a:gd name="connsiteX6" fmla="*/ 0 w 1552755"/>
              <a:gd name="connsiteY6" fmla="*/ 0 h 500332"/>
              <a:gd name="connsiteX0" fmla="*/ 17254 w 1526877"/>
              <a:gd name="connsiteY0" fmla="*/ 0 h 500332"/>
              <a:gd name="connsiteX1" fmla="*/ 1130062 w 1526877"/>
              <a:gd name="connsiteY1" fmla="*/ 0 h 500332"/>
              <a:gd name="connsiteX2" fmla="*/ 1147315 w 1526877"/>
              <a:gd name="connsiteY2" fmla="*/ 267418 h 500332"/>
              <a:gd name="connsiteX3" fmla="*/ 1526877 w 1526877"/>
              <a:gd name="connsiteY3" fmla="*/ 267418 h 500332"/>
              <a:gd name="connsiteX4" fmla="*/ 1526877 w 1526877"/>
              <a:gd name="connsiteY4" fmla="*/ 500332 h 500332"/>
              <a:gd name="connsiteX5" fmla="*/ 0 w 1526877"/>
              <a:gd name="connsiteY5" fmla="*/ 500331 h 500332"/>
              <a:gd name="connsiteX6" fmla="*/ 17254 w 1526877"/>
              <a:gd name="connsiteY6" fmla="*/ 0 h 500332"/>
              <a:gd name="connsiteX0" fmla="*/ 0 w 1552755"/>
              <a:gd name="connsiteY0" fmla="*/ 0 h 500332"/>
              <a:gd name="connsiteX1" fmla="*/ 1155940 w 1552755"/>
              <a:gd name="connsiteY1" fmla="*/ 0 h 500332"/>
              <a:gd name="connsiteX2" fmla="*/ 1173193 w 1552755"/>
              <a:gd name="connsiteY2" fmla="*/ 267418 h 500332"/>
              <a:gd name="connsiteX3" fmla="*/ 1552755 w 1552755"/>
              <a:gd name="connsiteY3" fmla="*/ 267418 h 500332"/>
              <a:gd name="connsiteX4" fmla="*/ 1552755 w 1552755"/>
              <a:gd name="connsiteY4" fmla="*/ 500332 h 500332"/>
              <a:gd name="connsiteX5" fmla="*/ 25878 w 1552755"/>
              <a:gd name="connsiteY5" fmla="*/ 500331 h 500332"/>
              <a:gd name="connsiteX6" fmla="*/ 0 w 1552755"/>
              <a:gd name="connsiteY6" fmla="*/ 0 h 500332"/>
              <a:gd name="connsiteX0" fmla="*/ 1 w 1526877"/>
              <a:gd name="connsiteY0" fmla="*/ 17253 h 500332"/>
              <a:gd name="connsiteX1" fmla="*/ 1130062 w 1526877"/>
              <a:gd name="connsiteY1" fmla="*/ 0 h 500332"/>
              <a:gd name="connsiteX2" fmla="*/ 1147315 w 1526877"/>
              <a:gd name="connsiteY2" fmla="*/ 267418 h 500332"/>
              <a:gd name="connsiteX3" fmla="*/ 1526877 w 1526877"/>
              <a:gd name="connsiteY3" fmla="*/ 267418 h 500332"/>
              <a:gd name="connsiteX4" fmla="*/ 1526877 w 1526877"/>
              <a:gd name="connsiteY4" fmla="*/ 500332 h 500332"/>
              <a:gd name="connsiteX5" fmla="*/ 0 w 1526877"/>
              <a:gd name="connsiteY5" fmla="*/ 500331 h 500332"/>
              <a:gd name="connsiteX6" fmla="*/ 1 w 1526877"/>
              <a:gd name="connsiteY6" fmla="*/ 17253 h 500332"/>
              <a:gd name="connsiteX0" fmla="*/ 1 w 1526877"/>
              <a:gd name="connsiteY0" fmla="*/ 0 h 483079"/>
              <a:gd name="connsiteX1" fmla="*/ 1121436 w 1526877"/>
              <a:gd name="connsiteY1" fmla="*/ 17253 h 483079"/>
              <a:gd name="connsiteX2" fmla="*/ 1147315 w 1526877"/>
              <a:gd name="connsiteY2" fmla="*/ 250165 h 483079"/>
              <a:gd name="connsiteX3" fmla="*/ 1526877 w 1526877"/>
              <a:gd name="connsiteY3" fmla="*/ 250165 h 483079"/>
              <a:gd name="connsiteX4" fmla="*/ 1526877 w 1526877"/>
              <a:gd name="connsiteY4" fmla="*/ 483079 h 483079"/>
              <a:gd name="connsiteX5" fmla="*/ 0 w 1526877"/>
              <a:gd name="connsiteY5" fmla="*/ 483078 h 483079"/>
              <a:gd name="connsiteX6" fmla="*/ 1 w 1526877"/>
              <a:gd name="connsiteY6" fmla="*/ 0 h 483079"/>
              <a:gd name="connsiteX0" fmla="*/ 1 w 1526877"/>
              <a:gd name="connsiteY0" fmla="*/ 0 h 483079"/>
              <a:gd name="connsiteX1" fmla="*/ 1121436 w 1526877"/>
              <a:gd name="connsiteY1" fmla="*/ 17253 h 483079"/>
              <a:gd name="connsiteX2" fmla="*/ 1121436 w 1526877"/>
              <a:gd name="connsiteY2" fmla="*/ 250165 h 483079"/>
              <a:gd name="connsiteX3" fmla="*/ 1526877 w 1526877"/>
              <a:gd name="connsiteY3" fmla="*/ 250165 h 483079"/>
              <a:gd name="connsiteX4" fmla="*/ 1526877 w 1526877"/>
              <a:gd name="connsiteY4" fmla="*/ 483079 h 483079"/>
              <a:gd name="connsiteX5" fmla="*/ 0 w 1526877"/>
              <a:gd name="connsiteY5" fmla="*/ 483078 h 483079"/>
              <a:gd name="connsiteX6" fmla="*/ 1 w 1526877"/>
              <a:gd name="connsiteY6" fmla="*/ 0 h 48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6877" h="483079">
                <a:moveTo>
                  <a:pt x="1" y="0"/>
                </a:moveTo>
                <a:lnTo>
                  <a:pt x="1121436" y="17253"/>
                </a:lnTo>
                <a:lnTo>
                  <a:pt x="1121436" y="250165"/>
                </a:lnTo>
                <a:lnTo>
                  <a:pt x="1526877" y="250165"/>
                </a:lnTo>
                <a:lnTo>
                  <a:pt x="1526877" y="483079"/>
                </a:lnTo>
                <a:lnTo>
                  <a:pt x="0" y="483078"/>
                </a:lnTo>
                <a:cubicBezTo>
                  <a:pt x="0" y="276045"/>
                  <a:pt x="1" y="207033"/>
                  <a:pt x="1" y="0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3674852" y="4218317"/>
            <a:ext cx="2967487" cy="1906438"/>
          </a:xfrm>
          <a:custGeom>
            <a:avLst/>
            <a:gdLst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17253 w 2691442"/>
              <a:gd name="connsiteY19" fmla="*/ 474453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60385 w 2691442"/>
              <a:gd name="connsiteY19" fmla="*/ 448573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25879 w 2691442"/>
              <a:gd name="connsiteY19" fmla="*/ 448573 h 1906438"/>
              <a:gd name="connsiteX0" fmla="*/ 17253 w 2708695"/>
              <a:gd name="connsiteY0" fmla="*/ 353683 h 1906438"/>
              <a:gd name="connsiteX1" fmla="*/ 17253 w 2708695"/>
              <a:gd name="connsiteY1" fmla="*/ 500332 h 1906438"/>
              <a:gd name="connsiteX2" fmla="*/ 1337095 w 2708695"/>
              <a:gd name="connsiteY2" fmla="*/ 500332 h 1906438"/>
              <a:gd name="connsiteX3" fmla="*/ 1337095 w 2708695"/>
              <a:gd name="connsiteY3" fmla="*/ 767751 h 1906438"/>
              <a:gd name="connsiteX4" fmla="*/ 2208363 w 2708695"/>
              <a:gd name="connsiteY4" fmla="*/ 767751 h 1906438"/>
              <a:gd name="connsiteX5" fmla="*/ 2208363 w 2708695"/>
              <a:gd name="connsiteY5" fmla="*/ 1224951 h 1906438"/>
              <a:gd name="connsiteX6" fmla="*/ 2009955 w 2708695"/>
              <a:gd name="connsiteY6" fmla="*/ 1224951 h 1906438"/>
              <a:gd name="connsiteX7" fmla="*/ 2009955 w 2708695"/>
              <a:gd name="connsiteY7" fmla="*/ 1000664 h 1906438"/>
              <a:gd name="connsiteX8" fmla="*/ 1682151 w 2708695"/>
              <a:gd name="connsiteY8" fmla="*/ 1000664 h 1906438"/>
              <a:gd name="connsiteX9" fmla="*/ 1682151 w 2708695"/>
              <a:gd name="connsiteY9" fmla="*/ 1526875 h 1906438"/>
              <a:gd name="connsiteX10" fmla="*/ 836763 w 2708695"/>
              <a:gd name="connsiteY10" fmla="*/ 1526875 h 1906438"/>
              <a:gd name="connsiteX11" fmla="*/ 836763 w 2708695"/>
              <a:gd name="connsiteY11" fmla="*/ 1906438 h 1906438"/>
              <a:gd name="connsiteX12" fmla="*/ 1949570 w 2708695"/>
              <a:gd name="connsiteY12" fmla="*/ 1906438 h 1906438"/>
              <a:gd name="connsiteX13" fmla="*/ 1949570 w 2708695"/>
              <a:gd name="connsiteY13" fmla="*/ 1544128 h 1906438"/>
              <a:gd name="connsiteX14" fmla="*/ 2708695 w 2708695"/>
              <a:gd name="connsiteY14" fmla="*/ 1544128 h 1906438"/>
              <a:gd name="connsiteX15" fmla="*/ 2708695 w 2708695"/>
              <a:gd name="connsiteY15" fmla="*/ 0 h 1906438"/>
              <a:gd name="connsiteX16" fmla="*/ 2346385 w 2708695"/>
              <a:gd name="connsiteY16" fmla="*/ 0 h 1906438"/>
              <a:gd name="connsiteX17" fmla="*/ 2346385 w 2708695"/>
              <a:gd name="connsiteY17" fmla="*/ 258792 h 1906438"/>
              <a:gd name="connsiteX18" fmla="*/ 0 w 2708695"/>
              <a:gd name="connsiteY18" fmla="*/ 258792 h 1906438"/>
              <a:gd name="connsiteX19" fmla="*/ 43132 w 2708695"/>
              <a:gd name="connsiteY19" fmla="*/ 448573 h 1906438"/>
              <a:gd name="connsiteX0" fmla="*/ 25879 w 2717321"/>
              <a:gd name="connsiteY0" fmla="*/ 353683 h 1906438"/>
              <a:gd name="connsiteX1" fmla="*/ 25879 w 2717321"/>
              <a:gd name="connsiteY1" fmla="*/ 500332 h 1906438"/>
              <a:gd name="connsiteX2" fmla="*/ 1345721 w 2717321"/>
              <a:gd name="connsiteY2" fmla="*/ 500332 h 1906438"/>
              <a:gd name="connsiteX3" fmla="*/ 1345721 w 2717321"/>
              <a:gd name="connsiteY3" fmla="*/ 767751 h 1906438"/>
              <a:gd name="connsiteX4" fmla="*/ 2216989 w 2717321"/>
              <a:gd name="connsiteY4" fmla="*/ 767751 h 1906438"/>
              <a:gd name="connsiteX5" fmla="*/ 2216989 w 2717321"/>
              <a:gd name="connsiteY5" fmla="*/ 1224951 h 1906438"/>
              <a:gd name="connsiteX6" fmla="*/ 2018581 w 2717321"/>
              <a:gd name="connsiteY6" fmla="*/ 1224951 h 1906438"/>
              <a:gd name="connsiteX7" fmla="*/ 2018581 w 2717321"/>
              <a:gd name="connsiteY7" fmla="*/ 1000664 h 1906438"/>
              <a:gd name="connsiteX8" fmla="*/ 1690777 w 2717321"/>
              <a:gd name="connsiteY8" fmla="*/ 1000664 h 1906438"/>
              <a:gd name="connsiteX9" fmla="*/ 1690777 w 2717321"/>
              <a:gd name="connsiteY9" fmla="*/ 1526875 h 1906438"/>
              <a:gd name="connsiteX10" fmla="*/ 845389 w 2717321"/>
              <a:gd name="connsiteY10" fmla="*/ 1526875 h 1906438"/>
              <a:gd name="connsiteX11" fmla="*/ 845389 w 2717321"/>
              <a:gd name="connsiteY11" fmla="*/ 1906438 h 1906438"/>
              <a:gd name="connsiteX12" fmla="*/ 1958196 w 2717321"/>
              <a:gd name="connsiteY12" fmla="*/ 1906438 h 1906438"/>
              <a:gd name="connsiteX13" fmla="*/ 1958196 w 2717321"/>
              <a:gd name="connsiteY13" fmla="*/ 1544128 h 1906438"/>
              <a:gd name="connsiteX14" fmla="*/ 2717321 w 2717321"/>
              <a:gd name="connsiteY14" fmla="*/ 1544128 h 1906438"/>
              <a:gd name="connsiteX15" fmla="*/ 2717321 w 2717321"/>
              <a:gd name="connsiteY15" fmla="*/ 0 h 1906438"/>
              <a:gd name="connsiteX16" fmla="*/ 2355011 w 2717321"/>
              <a:gd name="connsiteY16" fmla="*/ 0 h 1906438"/>
              <a:gd name="connsiteX17" fmla="*/ 2355011 w 2717321"/>
              <a:gd name="connsiteY17" fmla="*/ 258792 h 1906438"/>
              <a:gd name="connsiteX18" fmla="*/ 8626 w 2717321"/>
              <a:gd name="connsiteY18" fmla="*/ 258792 h 1906438"/>
              <a:gd name="connsiteX19" fmla="*/ 0 w 2717321"/>
              <a:gd name="connsiteY19" fmla="*/ 457199 h 1906438"/>
              <a:gd name="connsiteX0" fmla="*/ 25879 w 2717321"/>
              <a:gd name="connsiteY0" fmla="*/ 353683 h 1906438"/>
              <a:gd name="connsiteX1" fmla="*/ 25879 w 2717321"/>
              <a:gd name="connsiteY1" fmla="*/ 500332 h 1906438"/>
              <a:gd name="connsiteX2" fmla="*/ 1345721 w 2717321"/>
              <a:gd name="connsiteY2" fmla="*/ 500332 h 1906438"/>
              <a:gd name="connsiteX3" fmla="*/ 1345721 w 2717321"/>
              <a:gd name="connsiteY3" fmla="*/ 767751 h 1906438"/>
              <a:gd name="connsiteX4" fmla="*/ 2216989 w 2717321"/>
              <a:gd name="connsiteY4" fmla="*/ 767751 h 1906438"/>
              <a:gd name="connsiteX5" fmla="*/ 2216989 w 2717321"/>
              <a:gd name="connsiteY5" fmla="*/ 1224951 h 1906438"/>
              <a:gd name="connsiteX6" fmla="*/ 2018581 w 2717321"/>
              <a:gd name="connsiteY6" fmla="*/ 1224951 h 1906438"/>
              <a:gd name="connsiteX7" fmla="*/ 2018581 w 2717321"/>
              <a:gd name="connsiteY7" fmla="*/ 1000664 h 1906438"/>
              <a:gd name="connsiteX8" fmla="*/ 1690777 w 2717321"/>
              <a:gd name="connsiteY8" fmla="*/ 1000664 h 1906438"/>
              <a:gd name="connsiteX9" fmla="*/ 1690777 w 2717321"/>
              <a:gd name="connsiteY9" fmla="*/ 1526875 h 1906438"/>
              <a:gd name="connsiteX10" fmla="*/ 845389 w 2717321"/>
              <a:gd name="connsiteY10" fmla="*/ 1526875 h 1906438"/>
              <a:gd name="connsiteX11" fmla="*/ 845389 w 2717321"/>
              <a:gd name="connsiteY11" fmla="*/ 1906438 h 1906438"/>
              <a:gd name="connsiteX12" fmla="*/ 1958196 w 2717321"/>
              <a:gd name="connsiteY12" fmla="*/ 1906438 h 1906438"/>
              <a:gd name="connsiteX13" fmla="*/ 1958196 w 2717321"/>
              <a:gd name="connsiteY13" fmla="*/ 1544128 h 1906438"/>
              <a:gd name="connsiteX14" fmla="*/ 2717321 w 2717321"/>
              <a:gd name="connsiteY14" fmla="*/ 1544128 h 1906438"/>
              <a:gd name="connsiteX15" fmla="*/ 2717321 w 2717321"/>
              <a:gd name="connsiteY15" fmla="*/ 0 h 1906438"/>
              <a:gd name="connsiteX16" fmla="*/ 2355011 w 2717321"/>
              <a:gd name="connsiteY16" fmla="*/ 0 h 1906438"/>
              <a:gd name="connsiteX17" fmla="*/ 2355011 w 2717321"/>
              <a:gd name="connsiteY17" fmla="*/ 258792 h 1906438"/>
              <a:gd name="connsiteX18" fmla="*/ 34505 w 2717321"/>
              <a:gd name="connsiteY18" fmla="*/ 258792 h 1906438"/>
              <a:gd name="connsiteX19" fmla="*/ 0 w 2717321"/>
              <a:gd name="connsiteY19" fmla="*/ 457199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6 w 2691442"/>
              <a:gd name="connsiteY18" fmla="*/ 258792 h 1906438"/>
              <a:gd name="connsiteX19" fmla="*/ 8627 w 2691442"/>
              <a:gd name="connsiteY19" fmla="*/ 526210 h 1906438"/>
              <a:gd name="connsiteX0" fmla="*/ 276045 w 2967487"/>
              <a:gd name="connsiteY0" fmla="*/ 353683 h 1906438"/>
              <a:gd name="connsiteX1" fmla="*/ 276045 w 2967487"/>
              <a:gd name="connsiteY1" fmla="*/ 500332 h 1906438"/>
              <a:gd name="connsiteX2" fmla="*/ 1595887 w 2967487"/>
              <a:gd name="connsiteY2" fmla="*/ 500332 h 1906438"/>
              <a:gd name="connsiteX3" fmla="*/ 1595887 w 2967487"/>
              <a:gd name="connsiteY3" fmla="*/ 767751 h 1906438"/>
              <a:gd name="connsiteX4" fmla="*/ 2467155 w 2967487"/>
              <a:gd name="connsiteY4" fmla="*/ 767751 h 1906438"/>
              <a:gd name="connsiteX5" fmla="*/ 2467155 w 2967487"/>
              <a:gd name="connsiteY5" fmla="*/ 1224951 h 1906438"/>
              <a:gd name="connsiteX6" fmla="*/ 2268747 w 2967487"/>
              <a:gd name="connsiteY6" fmla="*/ 1224951 h 1906438"/>
              <a:gd name="connsiteX7" fmla="*/ 2268747 w 2967487"/>
              <a:gd name="connsiteY7" fmla="*/ 1000664 h 1906438"/>
              <a:gd name="connsiteX8" fmla="*/ 1940943 w 2967487"/>
              <a:gd name="connsiteY8" fmla="*/ 1000664 h 1906438"/>
              <a:gd name="connsiteX9" fmla="*/ 1940943 w 2967487"/>
              <a:gd name="connsiteY9" fmla="*/ 1526875 h 1906438"/>
              <a:gd name="connsiteX10" fmla="*/ 0 w 2967487"/>
              <a:gd name="connsiteY10" fmla="*/ 1518248 h 1906438"/>
              <a:gd name="connsiteX11" fmla="*/ 1095555 w 2967487"/>
              <a:gd name="connsiteY11" fmla="*/ 1906438 h 1906438"/>
              <a:gd name="connsiteX12" fmla="*/ 2208362 w 2967487"/>
              <a:gd name="connsiteY12" fmla="*/ 1906438 h 1906438"/>
              <a:gd name="connsiteX13" fmla="*/ 2208362 w 2967487"/>
              <a:gd name="connsiteY13" fmla="*/ 1544128 h 1906438"/>
              <a:gd name="connsiteX14" fmla="*/ 2967487 w 2967487"/>
              <a:gd name="connsiteY14" fmla="*/ 1544128 h 1906438"/>
              <a:gd name="connsiteX15" fmla="*/ 2967487 w 2967487"/>
              <a:gd name="connsiteY15" fmla="*/ 0 h 1906438"/>
              <a:gd name="connsiteX16" fmla="*/ 2605177 w 2967487"/>
              <a:gd name="connsiteY16" fmla="*/ 0 h 1906438"/>
              <a:gd name="connsiteX17" fmla="*/ 2605177 w 2967487"/>
              <a:gd name="connsiteY17" fmla="*/ 258792 h 1906438"/>
              <a:gd name="connsiteX18" fmla="*/ 284671 w 2967487"/>
              <a:gd name="connsiteY18" fmla="*/ 258792 h 1906438"/>
              <a:gd name="connsiteX19" fmla="*/ 284672 w 2967487"/>
              <a:gd name="connsiteY19" fmla="*/ 526210 h 1906438"/>
              <a:gd name="connsiteX0" fmla="*/ 276045 w 2967487"/>
              <a:gd name="connsiteY0" fmla="*/ 353683 h 1906438"/>
              <a:gd name="connsiteX1" fmla="*/ 276045 w 2967487"/>
              <a:gd name="connsiteY1" fmla="*/ 500332 h 1906438"/>
              <a:gd name="connsiteX2" fmla="*/ 1595887 w 2967487"/>
              <a:gd name="connsiteY2" fmla="*/ 500332 h 1906438"/>
              <a:gd name="connsiteX3" fmla="*/ 1595887 w 2967487"/>
              <a:gd name="connsiteY3" fmla="*/ 767751 h 1906438"/>
              <a:gd name="connsiteX4" fmla="*/ 2467155 w 2967487"/>
              <a:gd name="connsiteY4" fmla="*/ 767751 h 1906438"/>
              <a:gd name="connsiteX5" fmla="*/ 2467155 w 2967487"/>
              <a:gd name="connsiteY5" fmla="*/ 1224951 h 1906438"/>
              <a:gd name="connsiteX6" fmla="*/ 2268747 w 2967487"/>
              <a:gd name="connsiteY6" fmla="*/ 1224951 h 1906438"/>
              <a:gd name="connsiteX7" fmla="*/ 2268747 w 2967487"/>
              <a:gd name="connsiteY7" fmla="*/ 1000664 h 1906438"/>
              <a:gd name="connsiteX8" fmla="*/ 1940943 w 2967487"/>
              <a:gd name="connsiteY8" fmla="*/ 1000664 h 1906438"/>
              <a:gd name="connsiteX9" fmla="*/ 1940943 w 2967487"/>
              <a:gd name="connsiteY9" fmla="*/ 1526875 h 1906438"/>
              <a:gd name="connsiteX10" fmla="*/ 0 w 2967487"/>
              <a:gd name="connsiteY10" fmla="*/ 1518248 h 1906438"/>
              <a:gd name="connsiteX11" fmla="*/ 8627 w 2967487"/>
              <a:gd name="connsiteY11" fmla="*/ 1897812 h 1906438"/>
              <a:gd name="connsiteX12" fmla="*/ 2208362 w 2967487"/>
              <a:gd name="connsiteY12" fmla="*/ 1906438 h 1906438"/>
              <a:gd name="connsiteX13" fmla="*/ 2208362 w 2967487"/>
              <a:gd name="connsiteY13" fmla="*/ 1544128 h 1906438"/>
              <a:gd name="connsiteX14" fmla="*/ 2967487 w 2967487"/>
              <a:gd name="connsiteY14" fmla="*/ 1544128 h 1906438"/>
              <a:gd name="connsiteX15" fmla="*/ 2967487 w 2967487"/>
              <a:gd name="connsiteY15" fmla="*/ 0 h 1906438"/>
              <a:gd name="connsiteX16" fmla="*/ 2605177 w 2967487"/>
              <a:gd name="connsiteY16" fmla="*/ 0 h 1906438"/>
              <a:gd name="connsiteX17" fmla="*/ 2605177 w 2967487"/>
              <a:gd name="connsiteY17" fmla="*/ 258792 h 1906438"/>
              <a:gd name="connsiteX18" fmla="*/ 284671 w 2967487"/>
              <a:gd name="connsiteY18" fmla="*/ 258792 h 1906438"/>
              <a:gd name="connsiteX19" fmla="*/ 284672 w 2967487"/>
              <a:gd name="connsiteY19" fmla="*/ 526210 h 190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967487" h="1906438">
                <a:moveTo>
                  <a:pt x="276045" y="353683"/>
                </a:moveTo>
                <a:lnTo>
                  <a:pt x="276045" y="500332"/>
                </a:lnTo>
                <a:lnTo>
                  <a:pt x="1595887" y="500332"/>
                </a:lnTo>
                <a:lnTo>
                  <a:pt x="1595887" y="767751"/>
                </a:lnTo>
                <a:lnTo>
                  <a:pt x="2467155" y="767751"/>
                </a:lnTo>
                <a:lnTo>
                  <a:pt x="2467155" y="1224951"/>
                </a:lnTo>
                <a:lnTo>
                  <a:pt x="2268747" y="1224951"/>
                </a:lnTo>
                <a:lnTo>
                  <a:pt x="2268747" y="1000664"/>
                </a:lnTo>
                <a:lnTo>
                  <a:pt x="1940943" y="1000664"/>
                </a:lnTo>
                <a:lnTo>
                  <a:pt x="1940943" y="1526875"/>
                </a:lnTo>
                <a:lnTo>
                  <a:pt x="0" y="1518248"/>
                </a:lnTo>
                <a:lnTo>
                  <a:pt x="8627" y="1897812"/>
                </a:lnTo>
                <a:lnTo>
                  <a:pt x="2208362" y="1906438"/>
                </a:lnTo>
                <a:lnTo>
                  <a:pt x="2208362" y="1544128"/>
                </a:lnTo>
                <a:lnTo>
                  <a:pt x="2967487" y="1544128"/>
                </a:lnTo>
                <a:lnTo>
                  <a:pt x="2967487" y="0"/>
                </a:lnTo>
                <a:lnTo>
                  <a:pt x="2605177" y="0"/>
                </a:lnTo>
                <a:lnTo>
                  <a:pt x="2605177" y="258792"/>
                </a:lnTo>
                <a:lnTo>
                  <a:pt x="284671" y="258792"/>
                </a:lnTo>
                <a:cubicBezTo>
                  <a:pt x="284671" y="347931"/>
                  <a:pt x="284672" y="437071"/>
                  <a:pt x="284672" y="526210"/>
                </a:cubicBez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084168" y="6021288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6320996" y="6246604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85763" y="3443543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5122591" y="3668859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4581128"/>
            <a:ext cx="126829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n = 39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h = 3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2149606" y="3915804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2149606" y="3789040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2397505" y="3780414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2397508" y="3501008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2990824" y="3509634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2987824" y="3705164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290479" y="3717032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3296105" y="3374244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414243" y="3382870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2725670" y="4160703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3402620" y="4157706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3923928" y="4440109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6254062" y="4437112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6245436" y="4166332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6599847" y="4166332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6596850" y="5719001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5868144" y="5733256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6104417" y="5373216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5940152" y="5399094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5917271" y="5186070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5580112" y="5191696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5580112" y="5690123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3635896" y="5716004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3635896" y="6096293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5859518" y="6076044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3923928" y="4670388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5223069" y="4679014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5220072" y="4941168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6095791" y="4941168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4747891" y="5186067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4741894" y="5430969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4350347" y="5183070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4347350" y="4958420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3203848" y="4941168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3232726" y="5448221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809818" y="6565845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1809818" y="3106464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7573455" y="3115090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7570458" y="6542596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>
            <a:off x="5158596" y="3709358"/>
            <a:ext cx="1820174" cy="2570672"/>
          </a:xfrm>
          <a:custGeom>
            <a:avLst/>
            <a:gdLst>
              <a:gd name="connsiteX0" fmla="*/ 0 w 1820174"/>
              <a:gd name="connsiteY0" fmla="*/ 0 h 2570672"/>
              <a:gd name="connsiteX1" fmla="*/ 1820174 w 1820174"/>
              <a:gd name="connsiteY1" fmla="*/ 0 h 2570672"/>
              <a:gd name="connsiteX2" fmla="*/ 1820174 w 1820174"/>
              <a:gd name="connsiteY2" fmla="*/ 2570672 h 2570672"/>
              <a:gd name="connsiteX3" fmla="*/ 1216325 w 1820174"/>
              <a:gd name="connsiteY3" fmla="*/ 2570672 h 2570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174" h="2570672">
                <a:moveTo>
                  <a:pt x="0" y="0"/>
                </a:moveTo>
                <a:lnTo>
                  <a:pt x="1820174" y="0"/>
                </a:lnTo>
                <a:lnTo>
                  <a:pt x="1820174" y="2570672"/>
                </a:lnTo>
                <a:lnTo>
                  <a:pt x="1216325" y="2570672"/>
                </a:ln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0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 and our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general case</a:t>
            </a:r>
          </a:p>
          <a:p>
            <a:pPr lvl="1"/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l-GR" dirty="0" smtClean="0"/>
              <a:t>α(</a:t>
            </a:r>
            <a:r>
              <a:rPr lang="en-US" dirty="0"/>
              <a:t>n) </a:t>
            </a:r>
            <a:r>
              <a:rPr lang="en-US" dirty="0" smtClean="0"/>
              <a:t>log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n</a:t>
            </a:r>
            <a:r>
              <a:rPr lang="en-US" dirty="0" smtClean="0"/>
              <a:t>) time, </a:t>
            </a:r>
            <a:r>
              <a:rPr lang="en-US" dirty="0"/>
              <a:t>Mitchell, Rote, and </a:t>
            </a:r>
            <a:r>
              <a:rPr lang="en-US" dirty="0" err="1" smtClean="0"/>
              <a:t>Woeginger</a:t>
            </a:r>
            <a:r>
              <a:rPr lang="en-US" dirty="0" smtClean="0"/>
              <a:t> 92’</a:t>
            </a:r>
          </a:p>
          <a:p>
            <a:r>
              <a:rPr lang="en-US" dirty="0" smtClean="0"/>
              <a:t>The rectilinear case</a:t>
            </a:r>
          </a:p>
          <a:p>
            <a:pPr lvl="1"/>
            <a:r>
              <a:rPr lang="en-US" dirty="0" smtClean="0"/>
              <a:t>O(n log n) time and </a:t>
            </a:r>
            <a:r>
              <a:rPr lang="en-US" dirty="0"/>
              <a:t>O(n log n) space</a:t>
            </a:r>
            <a:r>
              <a:rPr lang="en-US" dirty="0" smtClean="0"/>
              <a:t>, </a:t>
            </a:r>
            <a:r>
              <a:rPr lang="en-US" dirty="0"/>
              <a:t>Imai and </a:t>
            </a:r>
            <a:r>
              <a:rPr lang="en-US" dirty="0" smtClean="0"/>
              <a:t>Asano 86’</a:t>
            </a:r>
          </a:p>
          <a:p>
            <a:pPr lvl="1"/>
            <a:r>
              <a:rPr lang="en-US" dirty="0"/>
              <a:t>O(n log n) </a:t>
            </a:r>
            <a:r>
              <a:rPr lang="en-US" dirty="0" smtClean="0"/>
              <a:t>time and O(n) space, </a:t>
            </a:r>
            <a:r>
              <a:rPr lang="en-US" dirty="0"/>
              <a:t>SSO 87’, DN </a:t>
            </a:r>
            <a:r>
              <a:rPr lang="en-US" dirty="0" smtClean="0"/>
              <a:t>91’, MPS 14’</a:t>
            </a:r>
          </a:p>
          <a:p>
            <a:pPr lvl="1"/>
            <a:r>
              <a:rPr lang="el-GR" dirty="0" smtClean="0"/>
              <a:t>Ω</a:t>
            </a:r>
            <a:r>
              <a:rPr lang="en-US" dirty="0" smtClean="0">
                <a:solidFill>
                  <a:srgbClr val="FF0000"/>
                </a:solidFill>
              </a:rPr>
              <a:t>(n + h log h</a:t>
            </a:r>
            <a:r>
              <a:rPr lang="en-US" dirty="0" smtClean="0"/>
              <a:t>) time lower bound, DN91’, MSD 00’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Our result: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O(n + h log h) time and O(n) space</a:t>
            </a:r>
            <a:r>
              <a:rPr lang="en-US" dirty="0" smtClean="0"/>
              <a:t>, with a given triangulation of P</a:t>
            </a:r>
          </a:p>
          <a:p>
            <a:pPr lvl="2"/>
            <a:r>
              <a:rPr lang="en-US" dirty="0" smtClean="0"/>
              <a:t>triangulating P</a:t>
            </a:r>
          </a:p>
          <a:p>
            <a:pPr lvl="3"/>
            <a:r>
              <a:rPr lang="en-US" dirty="0" smtClean="0"/>
              <a:t>O(n + h log</a:t>
            </a:r>
            <a:r>
              <a:rPr lang="en-US" baseline="30000" dirty="0" smtClean="0"/>
              <a:t>1+</a:t>
            </a:r>
            <a:r>
              <a:rPr lang="az-Cyrl-AZ" baseline="30000" dirty="0"/>
              <a:t>ε</a:t>
            </a:r>
            <a:r>
              <a:rPr lang="en-US" baseline="30000" dirty="0" smtClean="0"/>
              <a:t> </a:t>
            </a:r>
            <a:r>
              <a:rPr lang="en-US" dirty="0" smtClean="0"/>
              <a:t>h) time, Bar-Yehuda and </a:t>
            </a:r>
            <a:r>
              <a:rPr lang="en-US" dirty="0" err="1" smtClean="0"/>
              <a:t>Chazelle</a:t>
            </a:r>
            <a:r>
              <a:rPr lang="en-US" dirty="0" smtClean="0"/>
              <a:t> 94’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46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result: answering single-source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a data structure in </a:t>
            </a:r>
            <a:r>
              <a:rPr lang="en-US" dirty="0">
                <a:solidFill>
                  <a:srgbClr val="FF0000"/>
                </a:solidFill>
              </a:rPr>
              <a:t>O(n + h log h) </a:t>
            </a:r>
            <a:r>
              <a:rPr lang="en-US" dirty="0"/>
              <a:t>time and </a:t>
            </a:r>
            <a:r>
              <a:rPr lang="en-US" dirty="0">
                <a:solidFill>
                  <a:srgbClr val="FF0000"/>
                </a:solidFill>
              </a:rPr>
              <a:t>O(n)</a:t>
            </a:r>
            <a:r>
              <a:rPr lang="en-US" dirty="0"/>
              <a:t> space </a:t>
            </a:r>
            <a:r>
              <a:rPr lang="en-US" dirty="0" smtClean="0"/>
              <a:t>for s, to answer the queries:</a:t>
            </a:r>
          </a:p>
          <a:p>
            <a:pPr lvl="1"/>
            <a:r>
              <a:rPr lang="en-US" dirty="0" smtClean="0"/>
              <a:t>given any query point t, </a:t>
            </a:r>
          </a:p>
          <a:p>
            <a:pPr lvl="2"/>
            <a:r>
              <a:rPr lang="en-US" dirty="0" smtClean="0"/>
              <a:t>compute the </a:t>
            </a:r>
            <a:r>
              <a:rPr lang="en-US" dirty="0" smtClean="0">
                <a:solidFill>
                  <a:srgbClr val="FF0000"/>
                </a:solidFill>
              </a:rPr>
              <a:t>link distance </a:t>
            </a:r>
            <a:r>
              <a:rPr lang="en-US" dirty="0" smtClean="0"/>
              <a:t>(the number of links of the rectilinear minimum-link s-t path) in </a:t>
            </a:r>
            <a:r>
              <a:rPr lang="en-US" dirty="0" smtClean="0">
                <a:solidFill>
                  <a:srgbClr val="FF0000"/>
                </a:solidFill>
              </a:rPr>
              <a:t>O(log n) </a:t>
            </a:r>
            <a:r>
              <a:rPr lang="en-US" dirty="0" smtClean="0"/>
              <a:t>time</a:t>
            </a:r>
          </a:p>
          <a:p>
            <a:pPr lvl="2"/>
            <a:r>
              <a:rPr lang="en-US" dirty="0" smtClean="0"/>
              <a:t>report the actual path in additional time </a:t>
            </a:r>
            <a:r>
              <a:rPr lang="en-US" dirty="0" smtClean="0">
                <a:solidFill>
                  <a:srgbClr val="FF0000"/>
                </a:solidFill>
              </a:rPr>
              <a:t>linear in the link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distance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06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previous work: </a:t>
            </a:r>
            <a:r>
              <a:rPr lang="en-US" dirty="0"/>
              <a:t>Das and </a:t>
            </a:r>
            <a:r>
              <a:rPr lang="en-US" dirty="0" err="1" smtClean="0"/>
              <a:t>Narasimhan</a:t>
            </a:r>
            <a:r>
              <a:rPr lang="en-US" dirty="0" smtClean="0"/>
              <a:t>, 91’</a:t>
            </a:r>
          </a:p>
          <a:p>
            <a:endParaRPr lang="en-US" dirty="0"/>
          </a:p>
          <a:p>
            <a:r>
              <a:rPr lang="en-US" dirty="0" smtClean="0"/>
              <a:t>Our improvement based on their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86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types of rectilinear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19256" cy="2326000"/>
          </a:xfrm>
        </p:spPr>
        <p:txBody>
          <a:bodyPr/>
          <a:lstStyle/>
          <a:p>
            <a:r>
              <a:rPr lang="en-US" dirty="0" smtClean="0"/>
              <a:t>Any rectilinear s-t path can be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vertical-start-vertical-end</a:t>
            </a:r>
            <a:r>
              <a:rPr lang="en-US" dirty="0" smtClean="0"/>
              <a:t> path, or </a:t>
            </a:r>
            <a:r>
              <a:rPr lang="en-US" dirty="0" smtClean="0">
                <a:solidFill>
                  <a:srgbClr val="FF0000"/>
                </a:solidFill>
              </a:rPr>
              <a:t>v-v</a:t>
            </a:r>
            <a:r>
              <a:rPr lang="en-US" dirty="0" smtClean="0"/>
              <a:t> path</a:t>
            </a:r>
          </a:p>
          <a:p>
            <a:pPr lvl="1"/>
            <a:r>
              <a:rPr lang="en-US" dirty="0"/>
              <a:t>a </a:t>
            </a:r>
            <a:r>
              <a:rPr lang="en-US" dirty="0" smtClean="0"/>
              <a:t>vertical-start-horizontal-end </a:t>
            </a:r>
            <a:r>
              <a:rPr lang="en-US" dirty="0"/>
              <a:t>path, or </a:t>
            </a:r>
            <a:r>
              <a:rPr lang="en-US" dirty="0" smtClean="0">
                <a:solidFill>
                  <a:srgbClr val="FF0000"/>
                </a:solidFill>
              </a:rPr>
              <a:t>v-h</a:t>
            </a:r>
            <a:r>
              <a:rPr lang="en-US" dirty="0" smtClean="0"/>
              <a:t> path</a:t>
            </a:r>
          </a:p>
          <a:p>
            <a:pPr lvl="1"/>
            <a:r>
              <a:rPr lang="en-US" dirty="0"/>
              <a:t>a </a:t>
            </a:r>
            <a:r>
              <a:rPr lang="en-US" dirty="0" smtClean="0"/>
              <a:t>horizontal-start-vertical-end </a:t>
            </a:r>
            <a:r>
              <a:rPr lang="en-US" dirty="0"/>
              <a:t>path, or </a:t>
            </a:r>
            <a:r>
              <a:rPr lang="en-US" dirty="0" smtClean="0">
                <a:solidFill>
                  <a:srgbClr val="FF0000"/>
                </a:solidFill>
              </a:rPr>
              <a:t>h-v</a:t>
            </a:r>
            <a:r>
              <a:rPr lang="en-US" dirty="0" smtClean="0"/>
              <a:t> </a:t>
            </a:r>
            <a:r>
              <a:rPr lang="en-US" dirty="0"/>
              <a:t>path</a:t>
            </a:r>
          </a:p>
          <a:p>
            <a:pPr lvl="1"/>
            <a:r>
              <a:rPr lang="en-US" dirty="0"/>
              <a:t>a </a:t>
            </a:r>
            <a:r>
              <a:rPr lang="en-US" dirty="0" smtClean="0"/>
              <a:t>horizontal-start-horizontal-end </a:t>
            </a:r>
            <a:r>
              <a:rPr lang="en-US" dirty="0"/>
              <a:t>path, or </a:t>
            </a:r>
            <a:r>
              <a:rPr lang="en-US" dirty="0" smtClean="0">
                <a:solidFill>
                  <a:srgbClr val="FF0000"/>
                </a:solidFill>
              </a:rPr>
              <a:t>h-h</a:t>
            </a:r>
            <a:r>
              <a:rPr lang="en-US" dirty="0" smtClean="0"/>
              <a:t> </a:t>
            </a:r>
            <a:r>
              <a:rPr lang="en-US" dirty="0"/>
              <a:t>path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98868" y="4499828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1835696" y="4725144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5147900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344332" y="5373216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381832" y="4772739"/>
            <a:ext cx="1509622" cy="629728"/>
          </a:xfrm>
          <a:custGeom>
            <a:avLst/>
            <a:gdLst>
              <a:gd name="connsiteX0" fmla="*/ 0 w 1509622"/>
              <a:gd name="connsiteY0" fmla="*/ 629728 h 629728"/>
              <a:gd name="connsiteX1" fmla="*/ 0 w 1509622"/>
              <a:gd name="connsiteY1" fmla="*/ 396815 h 629728"/>
              <a:gd name="connsiteX2" fmla="*/ 1509622 w 1509622"/>
              <a:gd name="connsiteY2" fmla="*/ 396815 h 629728"/>
              <a:gd name="connsiteX3" fmla="*/ 1509622 w 1509622"/>
              <a:gd name="connsiteY3" fmla="*/ 0 h 629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622" h="629728">
                <a:moveTo>
                  <a:pt x="0" y="629728"/>
                </a:moveTo>
                <a:lnTo>
                  <a:pt x="0" y="396815"/>
                </a:lnTo>
                <a:lnTo>
                  <a:pt x="1509622" y="396815"/>
                </a:lnTo>
                <a:lnTo>
                  <a:pt x="1509622" y="0"/>
                </a:ln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975132" y="450912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4211960" y="4797152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83768" y="5219908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2720596" y="5445224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79388" y="4581128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6516216" y="4806444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88024" y="5229200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5024852" y="5454516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83644" y="450912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8820472" y="4806444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92280" y="5229200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7329108" y="5454516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2760453" y="4856672"/>
            <a:ext cx="1492370" cy="621102"/>
          </a:xfrm>
          <a:custGeom>
            <a:avLst/>
            <a:gdLst>
              <a:gd name="connsiteX0" fmla="*/ 0 w 1492370"/>
              <a:gd name="connsiteY0" fmla="*/ 621102 h 621102"/>
              <a:gd name="connsiteX1" fmla="*/ 0 w 1492370"/>
              <a:gd name="connsiteY1" fmla="*/ 258792 h 621102"/>
              <a:gd name="connsiteX2" fmla="*/ 931653 w 1492370"/>
              <a:gd name="connsiteY2" fmla="*/ 258792 h 621102"/>
              <a:gd name="connsiteX3" fmla="*/ 931653 w 1492370"/>
              <a:gd name="connsiteY3" fmla="*/ 25879 h 621102"/>
              <a:gd name="connsiteX4" fmla="*/ 931653 w 1492370"/>
              <a:gd name="connsiteY4" fmla="*/ 0 h 621102"/>
              <a:gd name="connsiteX5" fmla="*/ 1492370 w 1492370"/>
              <a:gd name="connsiteY5" fmla="*/ 0 h 621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2370" h="621102">
                <a:moveTo>
                  <a:pt x="0" y="621102"/>
                </a:moveTo>
                <a:lnTo>
                  <a:pt x="0" y="258792"/>
                </a:lnTo>
                <a:lnTo>
                  <a:pt x="931653" y="258792"/>
                </a:lnTo>
                <a:lnTo>
                  <a:pt x="931653" y="25879"/>
                </a:lnTo>
                <a:lnTo>
                  <a:pt x="931653" y="0"/>
                </a:lnTo>
                <a:lnTo>
                  <a:pt x="1492370" y="0"/>
                </a:ln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 bwMode="auto">
          <a:xfrm>
            <a:off x="5063342" y="4839419"/>
            <a:ext cx="1518249" cy="655607"/>
          </a:xfrm>
          <a:custGeom>
            <a:avLst/>
            <a:gdLst>
              <a:gd name="connsiteX0" fmla="*/ 0 w 1518249"/>
              <a:gd name="connsiteY0" fmla="*/ 655607 h 655607"/>
              <a:gd name="connsiteX1" fmla="*/ 474453 w 1518249"/>
              <a:gd name="connsiteY1" fmla="*/ 655607 h 655607"/>
              <a:gd name="connsiteX2" fmla="*/ 474453 w 1518249"/>
              <a:gd name="connsiteY2" fmla="*/ 379562 h 655607"/>
              <a:gd name="connsiteX3" fmla="*/ 1518249 w 1518249"/>
              <a:gd name="connsiteY3" fmla="*/ 379562 h 655607"/>
              <a:gd name="connsiteX4" fmla="*/ 1500996 w 1518249"/>
              <a:gd name="connsiteY4" fmla="*/ 0 h 655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8249" h="655607">
                <a:moveTo>
                  <a:pt x="0" y="655607"/>
                </a:moveTo>
                <a:lnTo>
                  <a:pt x="474453" y="655607"/>
                </a:lnTo>
                <a:lnTo>
                  <a:pt x="474453" y="379562"/>
                </a:lnTo>
                <a:lnTo>
                  <a:pt x="1518249" y="379562"/>
                </a:lnTo>
                <a:lnTo>
                  <a:pt x="1500996" y="0"/>
                </a:ln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 bwMode="auto">
          <a:xfrm>
            <a:off x="7384211" y="4839419"/>
            <a:ext cx="1475117" cy="655607"/>
          </a:xfrm>
          <a:custGeom>
            <a:avLst/>
            <a:gdLst>
              <a:gd name="connsiteX0" fmla="*/ 0 w 1475117"/>
              <a:gd name="connsiteY0" fmla="*/ 655607 h 655607"/>
              <a:gd name="connsiteX1" fmla="*/ 414068 w 1475117"/>
              <a:gd name="connsiteY1" fmla="*/ 655607 h 655607"/>
              <a:gd name="connsiteX2" fmla="*/ 414068 w 1475117"/>
              <a:gd name="connsiteY2" fmla="*/ 319177 h 655607"/>
              <a:gd name="connsiteX3" fmla="*/ 810883 w 1475117"/>
              <a:gd name="connsiteY3" fmla="*/ 319177 h 655607"/>
              <a:gd name="connsiteX4" fmla="*/ 810883 w 1475117"/>
              <a:gd name="connsiteY4" fmla="*/ 0 h 655607"/>
              <a:gd name="connsiteX5" fmla="*/ 1475117 w 1475117"/>
              <a:gd name="connsiteY5" fmla="*/ 0 h 655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5117" h="655607">
                <a:moveTo>
                  <a:pt x="0" y="655607"/>
                </a:moveTo>
                <a:lnTo>
                  <a:pt x="414068" y="655607"/>
                </a:lnTo>
                <a:lnTo>
                  <a:pt x="414068" y="319177"/>
                </a:lnTo>
                <a:lnTo>
                  <a:pt x="810883" y="319177"/>
                </a:lnTo>
                <a:lnTo>
                  <a:pt x="810883" y="0"/>
                </a:lnTo>
                <a:lnTo>
                  <a:pt x="1475117" y="0"/>
                </a:ln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39552" y="5723964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v-v path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920255" y="5723964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v-h path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359258" y="5723964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h-v path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641509" y="5741388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h-h 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07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  <p:bldP spid="12" grpId="0" animBg="1"/>
      <p:bldP spid="14" grpId="0"/>
      <p:bldP spid="15" grpId="0" animBg="1"/>
      <p:bldP spid="16" grpId="0"/>
      <p:bldP spid="17" grpId="0" animBg="1"/>
      <p:bldP spid="19" grpId="0"/>
      <p:bldP spid="20" grpId="0" animBg="1"/>
      <p:bldP spid="21" grpId="0"/>
      <p:bldP spid="22" grpId="0" animBg="1"/>
      <p:bldP spid="24" grpId="0" animBg="1"/>
      <p:bldP spid="25" grpId="0" animBg="1"/>
      <p:bldP spid="26" grpId="0" animBg="1"/>
      <p:bldP spid="28" grpId="0"/>
      <p:bldP spid="29" grpId="0"/>
      <p:bldP spid="3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"/>
</p:tagLst>
</file>

<file path=ppt/theme/theme1.xml><?xml version="1.0" encoding="utf-8"?>
<a:theme xmlns:a="http://schemas.openxmlformats.org/drawingml/2006/main" name="myTheme1">
  <a:themeElements>
    <a:clrScheme name="Zack's Standard 5">
      <a:dk1>
        <a:srgbClr val="000066"/>
      </a:dk1>
      <a:lt1>
        <a:srgbClr val="FFFFFF"/>
      </a:lt1>
      <a:dk2>
        <a:srgbClr val="0000FF"/>
      </a:dk2>
      <a:lt2>
        <a:srgbClr val="000000"/>
      </a:lt2>
      <a:accent1>
        <a:srgbClr val="0066FF"/>
      </a:accent1>
      <a:accent2>
        <a:srgbClr val="33CCCC"/>
      </a:accent2>
      <a:accent3>
        <a:srgbClr val="FFFFFF"/>
      </a:accent3>
      <a:accent4>
        <a:srgbClr val="000056"/>
      </a:accent4>
      <a:accent5>
        <a:srgbClr val="AAB8FF"/>
      </a:accent5>
      <a:accent6>
        <a:srgbClr val="2DB9B9"/>
      </a:accent6>
      <a:hlink>
        <a:srgbClr val="FF00FF"/>
      </a:hlink>
      <a:folHlink>
        <a:srgbClr val="9933FF"/>
      </a:folHlink>
    </a:clrScheme>
    <a:fontScheme name="Zack's Standard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Zack's Standard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ck's Standard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ck's Standard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7129</TotalTime>
  <Words>1130</Words>
  <Application>Microsoft Office PowerPoint</Application>
  <PresentationFormat>On-screen Show (4:3)</PresentationFormat>
  <Paragraphs>181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宋体</vt:lpstr>
      <vt:lpstr>Arial</vt:lpstr>
      <vt:lpstr>Calibri</vt:lpstr>
      <vt:lpstr>Franklin Gothic Medium</vt:lpstr>
      <vt:lpstr>Gill Sans MT</vt:lpstr>
      <vt:lpstr>Times New Roman</vt:lpstr>
      <vt:lpstr>Wingdings</vt:lpstr>
      <vt:lpstr>myTheme1</vt:lpstr>
      <vt:lpstr>自定义设计方案</vt:lpstr>
      <vt:lpstr>An Optimal Algorithm for Minimum-Link Rectilinear Paths in Triangulated Rectilinear Domains</vt:lpstr>
      <vt:lpstr>A general polygonal domain</vt:lpstr>
      <vt:lpstr>Minimum-link paths</vt:lpstr>
      <vt:lpstr>The rectilinear case of minimum-link path problem</vt:lpstr>
      <vt:lpstr>The rectilinear minimum-link path problem</vt:lpstr>
      <vt:lpstr>Previous work and our result</vt:lpstr>
      <vt:lpstr>Our result: answering single-source queries</vt:lpstr>
      <vt:lpstr>Outline</vt:lpstr>
      <vt:lpstr>Four types of rectilinear paths</vt:lpstr>
      <vt:lpstr>Computing a minimum-link path</vt:lpstr>
      <vt:lpstr>Computing a v-v map</vt:lpstr>
      <vt:lpstr>Computing a v-v map (cont.)</vt:lpstr>
      <vt:lpstr>Computing a v-v map (cont.)</vt:lpstr>
      <vt:lpstr>Labelling the diagonals (the vertical extensions)</vt:lpstr>
      <vt:lpstr>The algorithm in the previous work</vt:lpstr>
      <vt:lpstr>Our improvement: using a corridor structure</vt:lpstr>
      <vt:lpstr>Our improvement: using a corridor structure</vt:lpstr>
      <vt:lpstr>Our improvement: using a corridor structure (cont.)</vt:lpstr>
      <vt:lpstr>Our improvement: using a corridor structure (cont.)</vt:lpstr>
      <vt:lpstr>Our algorithm – an overview</vt:lpstr>
      <vt:lpstr>Our algorithm – a demonstration</vt:lpstr>
      <vt:lpstr>The sweeping in corridors</vt:lpstr>
      <vt:lpstr>Operations on beam sets on diagonals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Haitao Wang</dc:creator>
  <cp:lastModifiedBy>Haitao Wang</cp:lastModifiedBy>
  <cp:revision>1353</cp:revision>
  <dcterms:created xsi:type="dcterms:W3CDTF">2013-05-31T17:30:01Z</dcterms:created>
  <dcterms:modified xsi:type="dcterms:W3CDTF">2018-05-21T17:10:02Z</dcterms:modified>
</cp:coreProperties>
</file>